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4"/>
  </p:sldMasterIdLst>
  <p:notesMasterIdLst>
    <p:notesMasterId r:id="rId51"/>
  </p:notesMasterIdLst>
  <p:sldIdLst>
    <p:sldId id="256" r:id="rId5"/>
    <p:sldId id="309" r:id="rId6"/>
    <p:sldId id="311" r:id="rId7"/>
    <p:sldId id="326" r:id="rId8"/>
    <p:sldId id="319" r:id="rId9"/>
    <p:sldId id="313" r:id="rId10"/>
    <p:sldId id="320" r:id="rId11"/>
    <p:sldId id="314" r:id="rId12"/>
    <p:sldId id="316" r:id="rId13"/>
    <p:sldId id="317" r:id="rId14"/>
    <p:sldId id="318" r:id="rId15"/>
    <p:sldId id="321" r:id="rId16"/>
    <p:sldId id="322" r:id="rId17"/>
    <p:sldId id="324" r:id="rId18"/>
    <p:sldId id="323" r:id="rId19"/>
    <p:sldId id="327" r:id="rId20"/>
    <p:sldId id="428" r:id="rId21"/>
    <p:sldId id="429" r:id="rId22"/>
    <p:sldId id="433" r:id="rId23"/>
    <p:sldId id="408" r:id="rId24"/>
    <p:sldId id="409" r:id="rId25"/>
    <p:sldId id="411" r:id="rId26"/>
    <p:sldId id="412" r:id="rId27"/>
    <p:sldId id="410" r:id="rId28"/>
    <p:sldId id="413" r:id="rId29"/>
    <p:sldId id="416" r:id="rId30"/>
    <p:sldId id="414" r:id="rId31"/>
    <p:sldId id="415" r:id="rId32"/>
    <p:sldId id="417" r:id="rId33"/>
    <p:sldId id="418" r:id="rId34"/>
    <p:sldId id="419" r:id="rId35"/>
    <p:sldId id="420" r:id="rId36"/>
    <p:sldId id="421" r:id="rId37"/>
    <p:sldId id="424" r:id="rId38"/>
    <p:sldId id="436" r:id="rId39"/>
    <p:sldId id="437" r:id="rId40"/>
    <p:sldId id="423" r:id="rId41"/>
    <p:sldId id="422" r:id="rId42"/>
    <p:sldId id="430" r:id="rId43"/>
    <p:sldId id="438" r:id="rId44"/>
    <p:sldId id="431" r:id="rId45"/>
    <p:sldId id="439" r:id="rId46"/>
    <p:sldId id="434" r:id="rId47"/>
    <p:sldId id="435" r:id="rId48"/>
    <p:sldId id="427" r:id="rId49"/>
    <p:sldId id="329"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9ECA40-BC7C-CD46-C1A2-2C4D9BEBB99B}" name="Marjan Asgari" initials="MA" userId="S::masgari@uoguelph.ca::d8c06af6-d4ee-41e0-b2f8-298b6d15d0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666666"/>
    <a:srgbClr val="FFFFFF"/>
    <a:srgbClr val="D50526"/>
    <a:srgbClr val="E7624C"/>
    <a:srgbClr val="2DB100"/>
    <a:srgbClr val="E5C55B"/>
    <a:srgbClr val="FEDA66"/>
    <a:srgbClr val="FA705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A3ED4-A5AD-9742-9DAE-9EE6456AB69E}" v="145" dt="2023-02-20T19:57:06.615"/>
  </p1510:revLst>
</p1510:revInfo>
</file>

<file path=ppt/tableStyles.xml><?xml version="1.0" encoding="utf-8"?>
<a:tblStyleLst xmlns:a="http://schemas.openxmlformats.org/drawingml/2006/main" def="{240827A4-32DA-4C14-BE30-44874175712F}">
  <a:tblStyle styleId="{240827A4-32DA-4C14-BE30-4487417571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7"/>
    <p:restoredTop sz="95102" autoAdjust="0"/>
  </p:normalViewPr>
  <p:slideViewPr>
    <p:cSldViewPr snapToGrid="0">
      <p:cViewPr varScale="1">
        <p:scale>
          <a:sx n="162" d="100"/>
          <a:sy n="162" d="100"/>
        </p:scale>
        <p:origin x="1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Alcantara" userId="7db96fcc-6949-4beb-acb0-c3326e42b5eb" providerId="ADAL" clId="{850A3ED4-A5AD-9742-9DAE-9EE6456AB69E}"/>
    <pc:docChg chg="undo redo custSel addSld delSld modSld modMainMaster">
      <pc:chgData name="Lucas Alcantara" userId="7db96fcc-6949-4beb-acb0-c3326e42b5eb" providerId="ADAL" clId="{850A3ED4-A5AD-9742-9DAE-9EE6456AB69E}" dt="2023-02-20T19:57:06.615" v="929"/>
      <pc:docMkLst>
        <pc:docMk/>
      </pc:docMkLst>
      <pc:sldChg chg="modSp add mod setBg">
        <pc:chgData name="Lucas Alcantara" userId="7db96fcc-6949-4beb-acb0-c3326e42b5eb" providerId="ADAL" clId="{850A3ED4-A5AD-9742-9DAE-9EE6456AB69E}" dt="2023-02-20T19:56:34.625" v="926" actId="1036"/>
        <pc:sldMkLst>
          <pc:docMk/>
          <pc:sldMk cId="2184087800" sldId="309"/>
        </pc:sldMkLst>
        <pc:spChg chg="mod">
          <ac:chgData name="Lucas Alcantara" userId="7db96fcc-6949-4beb-acb0-c3326e42b5eb" providerId="ADAL" clId="{850A3ED4-A5AD-9742-9DAE-9EE6456AB69E}" dt="2023-02-20T19:56:34.625" v="926" actId="1036"/>
          <ac:spMkLst>
            <pc:docMk/>
            <pc:sldMk cId="2184087800" sldId="309"/>
            <ac:spMk id="37" creationId="{07B6AAA8-5745-19D5-4E8F-54ACFF8149A7}"/>
          </ac:spMkLst>
        </pc:spChg>
        <pc:spChg chg="mod">
          <ac:chgData name="Lucas Alcantara" userId="7db96fcc-6949-4beb-acb0-c3326e42b5eb" providerId="ADAL" clId="{850A3ED4-A5AD-9742-9DAE-9EE6456AB69E}" dt="2023-02-20T19:55:32.468" v="876" actId="313"/>
          <ac:spMkLst>
            <pc:docMk/>
            <pc:sldMk cId="2184087800" sldId="309"/>
            <ac:spMk id="83" creationId="{DEFB0EB3-A1D2-A82E-9B85-5717D8A99D15}"/>
          </ac:spMkLst>
        </pc:spChg>
      </pc:sldChg>
      <pc:sldChg chg="modSp add mod setBg">
        <pc:chgData name="Lucas Alcantara" userId="7db96fcc-6949-4beb-acb0-c3326e42b5eb" providerId="ADAL" clId="{850A3ED4-A5AD-9742-9DAE-9EE6456AB69E}" dt="2023-02-20T19:55:33.862" v="877" actId="313"/>
        <pc:sldMkLst>
          <pc:docMk/>
          <pc:sldMk cId="3342134952" sldId="311"/>
        </pc:sldMkLst>
        <pc:spChg chg="mod">
          <ac:chgData name="Lucas Alcantara" userId="7db96fcc-6949-4beb-acb0-c3326e42b5eb" providerId="ADAL" clId="{850A3ED4-A5AD-9742-9DAE-9EE6456AB69E}" dt="2023-02-20T19:55:33.862" v="877" actId="313"/>
          <ac:spMkLst>
            <pc:docMk/>
            <pc:sldMk cId="3342134952" sldId="311"/>
            <ac:spMk id="83" creationId="{DEFB0EB3-A1D2-A82E-9B85-5717D8A99D15}"/>
          </ac:spMkLst>
        </pc:spChg>
      </pc:sldChg>
      <pc:sldChg chg="modSp add mod setBg">
        <pc:chgData name="Lucas Alcantara" userId="7db96fcc-6949-4beb-acb0-c3326e42b5eb" providerId="ADAL" clId="{850A3ED4-A5AD-9742-9DAE-9EE6456AB69E}" dt="2023-02-20T19:55:35.684" v="880" actId="313"/>
        <pc:sldMkLst>
          <pc:docMk/>
          <pc:sldMk cId="1717042983" sldId="313"/>
        </pc:sldMkLst>
        <pc:spChg chg="mod">
          <ac:chgData name="Lucas Alcantara" userId="7db96fcc-6949-4beb-acb0-c3326e42b5eb" providerId="ADAL" clId="{850A3ED4-A5AD-9742-9DAE-9EE6456AB69E}" dt="2023-02-20T19:55:35.684" v="880" actId="313"/>
          <ac:spMkLst>
            <pc:docMk/>
            <pc:sldMk cId="1717042983" sldId="313"/>
            <ac:spMk id="83" creationId="{DEFB0EB3-A1D2-A82E-9B85-5717D8A99D15}"/>
          </ac:spMkLst>
        </pc:spChg>
      </pc:sldChg>
      <pc:sldChg chg="modSp add mod setBg">
        <pc:chgData name="Lucas Alcantara" userId="7db96fcc-6949-4beb-acb0-c3326e42b5eb" providerId="ADAL" clId="{850A3ED4-A5AD-9742-9DAE-9EE6456AB69E}" dt="2023-02-20T19:56:45.988" v="927" actId="20577"/>
        <pc:sldMkLst>
          <pc:docMk/>
          <pc:sldMk cId="2563797335" sldId="314"/>
        </pc:sldMkLst>
        <pc:spChg chg="mod">
          <ac:chgData name="Lucas Alcantara" userId="7db96fcc-6949-4beb-acb0-c3326e42b5eb" providerId="ADAL" clId="{850A3ED4-A5AD-9742-9DAE-9EE6456AB69E}" dt="2023-02-20T19:56:45.988" v="927" actId="20577"/>
          <ac:spMkLst>
            <pc:docMk/>
            <pc:sldMk cId="2563797335" sldId="314"/>
            <ac:spMk id="37" creationId="{07B6AAA8-5745-19D5-4E8F-54ACFF8149A7}"/>
          </ac:spMkLst>
        </pc:spChg>
        <pc:spChg chg="mod">
          <ac:chgData name="Lucas Alcantara" userId="7db96fcc-6949-4beb-acb0-c3326e42b5eb" providerId="ADAL" clId="{850A3ED4-A5AD-9742-9DAE-9EE6456AB69E}" dt="2023-02-20T19:55:36.652" v="882" actId="313"/>
          <ac:spMkLst>
            <pc:docMk/>
            <pc:sldMk cId="2563797335" sldId="314"/>
            <ac:spMk id="83" creationId="{DEFB0EB3-A1D2-A82E-9B85-5717D8A99D15}"/>
          </ac:spMkLst>
        </pc:spChg>
      </pc:sldChg>
      <pc:sldChg chg="modSp add mod setBg">
        <pc:chgData name="Lucas Alcantara" userId="7db96fcc-6949-4beb-acb0-c3326e42b5eb" providerId="ADAL" clId="{850A3ED4-A5AD-9742-9DAE-9EE6456AB69E}" dt="2023-02-20T19:55:37.237" v="883" actId="313"/>
        <pc:sldMkLst>
          <pc:docMk/>
          <pc:sldMk cId="2488872866" sldId="316"/>
        </pc:sldMkLst>
        <pc:spChg chg="mod">
          <ac:chgData name="Lucas Alcantara" userId="7db96fcc-6949-4beb-acb0-c3326e42b5eb" providerId="ADAL" clId="{850A3ED4-A5AD-9742-9DAE-9EE6456AB69E}" dt="2023-02-20T19:55:37.237" v="883" actId="313"/>
          <ac:spMkLst>
            <pc:docMk/>
            <pc:sldMk cId="2488872866" sldId="316"/>
            <ac:spMk id="83" creationId="{DEFB0EB3-A1D2-A82E-9B85-5717D8A99D15}"/>
          </ac:spMkLst>
        </pc:spChg>
      </pc:sldChg>
      <pc:sldChg chg="modSp add mod setBg">
        <pc:chgData name="Lucas Alcantara" userId="7db96fcc-6949-4beb-acb0-c3326e42b5eb" providerId="ADAL" clId="{850A3ED4-A5AD-9742-9DAE-9EE6456AB69E}" dt="2023-02-20T19:55:37.822" v="884" actId="313"/>
        <pc:sldMkLst>
          <pc:docMk/>
          <pc:sldMk cId="4107373980" sldId="317"/>
        </pc:sldMkLst>
        <pc:spChg chg="mod">
          <ac:chgData name="Lucas Alcantara" userId="7db96fcc-6949-4beb-acb0-c3326e42b5eb" providerId="ADAL" clId="{850A3ED4-A5AD-9742-9DAE-9EE6456AB69E}" dt="2023-02-20T19:55:37.822" v="884" actId="313"/>
          <ac:spMkLst>
            <pc:docMk/>
            <pc:sldMk cId="4107373980" sldId="317"/>
            <ac:spMk id="83" creationId="{DEFB0EB3-A1D2-A82E-9B85-5717D8A99D15}"/>
          </ac:spMkLst>
        </pc:spChg>
      </pc:sldChg>
      <pc:sldChg chg="modSp add mod setBg">
        <pc:chgData name="Lucas Alcantara" userId="7db96fcc-6949-4beb-acb0-c3326e42b5eb" providerId="ADAL" clId="{850A3ED4-A5AD-9742-9DAE-9EE6456AB69E}" dt="2023-02-20T19:55:38.677" v="885" actId="313"/>
        <pc:sldMkLst>
          <pc:docMk/>
          <pc:sldMk cId="3201753605" sldId="318"/>
        </pc:sldMkLst>
        <pc:spChg chg="mod">
          <ac:chgData name="Lucas Alcantara" userId="7db96fcc-6949-4beb-acb0-c3326e42b5eb" providerId="ADAL" clId="{850A3ED4-A5AD-9742-9DAE-9EE6456AB69E}" dt="2023-02-20T19:55:38.677" v="885" actId="313"/>
          <ac:spMkLst>
            <pc:docMk/>
            <pc:sldMk cId="3201753605" sldId="318"/>
            <ac:spMk id="83" creationId="{DEFB0EB3-A1D2-A82E-9B85-5717D8A99D15}"/>
          </ac:spMkLst>
        </pc:spChg>
      </pc:sldChg>
      <pc:sldChg chg="modSp add mod setBg">
        <pc:chgData name="Lucas Alcantara" userId="7db96fcc-6949-4beb-acb0-c3326e42b5eb" providerId="ADAL" clId="{850A3ED4-A5AD-9742-9DAE-9EE6456AB69E}" dt="2023-02-20T19:55:35.044" v="879" actId="313"/>
        <pc:sldMkLst>
          <pc:docMk/>
          <pc:sldMk cId="3602666484" sldId="319"/>
        </pc:sldMkLst>
        <pc:spChg chg="mod">
          <ac:chgData name="Lucas Alcantara" userId="7db96fcc-6949-4beb-acb0-c3326e42b5eb" providerId="ADAL" clId="{850A3ED4-A5AD-9742-9DAE-9EE6456AB69E}" dt="2023-02-20T19:55:35.044" v="879" actId="313"/>
          <ac:spMkLst>
            <pc:docMk/>
            <pc:sldMk cId="3602666484" sldId="319"/>
            <ac:spMk id="83" creationId="{DEFB0EB3-A1D2-A82E-9B85-5717D8A99D15}"/>
          </ac:spMkLst>
        </pc:spChg>
      </pc:sldChg>
      <pc:sldChg chg="modSp add mod setBg">
        <pc:chgData name="Lucas Alcantara" userId="7db96fcc-6949-4beb-acb0-c3326e42b5eb" providerId="ADAL" clId="{850A3ED4-A5AD-9742-9DAE-9EE6456AB69E}" dt="2023-02-20T19:55:36.101" v="881" actId="313"/>
        <pc:sldMkLst>
          <pc:docMk/>
          <pc:sldMk cId="250385353" sldId="320"/>
        </pc:sldMkLst>
        <pc:spChg chg="mod">
          <ac:chgData name="Lucas Alcantara" userId="7db96fcc-6949-4beb-acb0-c3326e42b5eb" providerId="ADAL" clId="{850A3ED4-A5AD-9742-9DAE-9EE6456AB69E}" dt="2023-02-20T19:55:36.101" v="881" actId="313"/>
          <ac:spMkLst>
            <pc:docMk/>
            <pc:sldMk cId="250385353" sldId="320"/>
            <ac:spMk id="83" creationId="{DEFB0EB3-A1D2-A82E-9B85-5717D8A99D15}"/>
          </ac:spMkLst>
        </pc:spChg>
      </pc:sldChg>
      <pc:sldChg chg="modSp add mod setBg">
        <pc:chgData name="Lucas Alcantara" userId="7db96fcc-6949-4beb-acb0-c3326e42b5eb" providerId="ADAL" clId="{850A3ED4-A5AD-9742-9DAE-9EE6456AB69E}" dt="2023-02-20T19:55:39.194" v="886" actId="313"/>
        <pc:sldMkLst>
          <pc:docMk/>
          <pc:sldMk cId="3699440356" sldId="321"/>
        </pc:sldMkLst>
        <pc:spChg chg="mod">
          <ac:chgData name="Lucas Alcantara" userId="7db96fcc-6949-4beb-acb0-c3326e42b5eb" providerId="ADAL" clId="{850A3ED4-A5AD-9742-9DAE-9EE6456AB69E}" dt="2023-02-20T19:55:39.194" v="886" actId="313"/>
          <ac:spMkLst>
            <pc:docMk/>
            <pc:sldMk cId="3699440356" sldId="321"/>
            <ac:spMk id="83" creationId="{DEFB0EB3-A1D2-A82E-9B85-5717D8A99D15}"/>
          </ac:spMkLst>
        </pc:spChg>
      </pc:sldChg>
      <pc:sldChg chg="modSp add mod setBg">
        <pc:chgData name="Lucas Alcantara" userId="7db96fcc-6949-4beb-acb0-c3326e42b5eb" providerId="ADAL" clId="{850A3ED4-A5AD-9742-9DAE-9EE6456AB69E}" dt="2023-02-20T19:56:54.594" v="928" actId="121"/>
        <pc:sldMkLst>
          <pc:docMk/>
          <pc:sldMk cId="2519522035" sldId="322"/>
        </pc:sldMkLst>
        <pc:spChg chg="mod">
          <ac:chgData name="Lucas Alcantara" userId="7db96fcc-6949-4beb-acb0-c3326e42b5eb" providerId="ADAL" clId="{850A3ED4-A5AD-9742-9DAE-9EE6456AB69E}" dt="2023-02-20T19:56:54.594" v="928" actId="121"/>
          <ac:spMkLst>
            <pc:docMk/>
            <pc:sldMk cId="2519522035" sldId="322"/>
            <ac:spMk id="37" creationId="{07B6AAA8-5745-19D5-4E8F-54ACFF8149A7}"/>
          </ac:spMkLst>
        </pc:spChg>
        <pc:spChg chg="mod">
          <ac:chgData name="Lucas Alcantara" userId="7db96fcc-6949-4beb-acb0-c3326e42b5eb" providerId="ADAL" clId="{850A3ED4-A5AD-9742-9DAE-9EE6456AB69E}" dt="2023-02-20T19:55:39.959" v="887" actId="313"/>
          <ac:spMkLst>
            <pc:docMk/>
            <pc:sldMk cId="2519522035" sldId="322"/>
            <ac:spMk id="83" creationId="{DEFB0EB3-A1D2-A82E-9B85-5717D8A99D15}"/>
          </ac:spMkLst>
        </pc:spChg>
      </pc:sldChg>
      <pc:sldChg chg="modSp add mod setBg">
        <pc:chgData name="Lucas Alcantara" userId="7db96fcc-6949-4beb-acb0-c3326e42b5eb" providerId="ADAL" clId="{850A3ED4-A5AD-9742-9DAE-9EE6456AB69E}" dt="2023-02-20T19:55:41.557" v="889" actId="313"/>
        <pc:sldMkLst>
          <pc:docMk/>
          <pc:sldMk cId="3424570964" sldId="323"/>
        </pc:sldMkLst>
        <pc:spChg chg="mod">
          <ac:chgData name="Lucas Alcantara" userId="7db96fcc-6949-4beb-acb0-c3326e42b5eb" providerId="ADAL" clId="{850A3ED4-A5AD-9742-9DAE-9EE6456AB69E}" dt="2023-02-20T19:55:41.557" v="889" actId="313"/>
          <ac:spMkLst>
            <pc:docMk/>
            <pc:sldMk cId="3424570964" sldId="323"/>
            <ac:spMk id="83" creationId="{DEFB0EB3-A1D2-A82E-9B85-5717D8A99D15}"/>
          </ac:spMkLst>
        </pc:spChg>
      </pc:sldChg>
      <pc:sldChg chg="addSp modSp add mod setBg">
        <pc:chgData name="Lucas Alcantara" userId="7db96fcc-6949-4beb-acb0-c3326e42b5eb" providerId="ADAL" clId="{850A3ED4-A5AD-9742-9DAE-9EE6456AB69E}" dt="2023-02-20T19:57:06.615" v="929"/>
        <pc:sldMkLst>
          <pc:docMk/>
          <pc:sldMk cId="2488843168" sldId="324"/>
        </pc:sldMkLst>
        <pc:spChg chg="add mod">
          <ac:chgData name="Lucas Alcantara" userId="7db96fcc-6949-4beb-acb0-c3326e42b5eb" providerId="ADAL" clId="{850A3ED4-A5AD-9742-9DAE-9EE6456AB69E}" dt="2023-02-20T19:57:06.615" v="929"/>
          <ac:spMkLst>
            <pc:docMk/>
            <pc:sldMk cId="2488843168" sldId="324"/>
            <ac:spMk id="2" creationId="{79A27DD2-35CC-0BAC-16D9-A3C45068C593}"/>
          </ac:spMkLst>
        </pc:spChg>
        <pc:spChg chg="mod">
          <ac:chgData name="Lucas Alcantara" userId="7db96fcc-6949-4beb-acb0-c3326e42b5eb" providerId="ADAL" clId="{850A3ED4-A5AD-9742-9DAE-9EE6456AB69E}" dt="2023-02-20T19:55:40.679" v="888" actId="313"/>
          <ac:spMkLst>
            <pc:docMk/>
            <pc:sldMk cId="2488843168" sldId="324"/>
            <ac:spMk id="83" creationId="{DEFB0EB3-A1D2-A82E-9B85-5717D8A99D15}"/>
          </ac:spMkLst>
        </pc:spChg>
      </pc:sldChg>
      <pc:sldChg chg="modSp add mod setBg">
        <pc:chgData name="Lucas Alcantara" userId="7db96fcc-6949-4beb-acb0-c3326e42b5eb" providerId="ADAL" clId="{850A3ED4-A5AD-9742-9DAE-9EE6456AB69E}" dt="2023-02-20T19:55:34.448" v="878" actId="313"/>
        <pc:sldMkLst>
          <pc:docMk/>
          <pc:sldMk cId="2959134371" sldId="326"/>
        </pc:sldMkLst>
        <pc:spChg chg="mod">
          <ac:chgData name="Lucas Alcantara" userId="7db96fcc-6949-4beb-acb0-c3326e42b5eb" providerId="ADAL" clId="{850A3ED4-A5AD-9742-9DAE-9EE6456AB69E}" dt="2023-02-20T19:55:34.448" v="878" actId="313"/>
          <ac:spMkLst>
            <pc:docMk/>
            <pc:sldMk cId="2959134371" sldId="326"/>
            <ac:spMk id="83" creationId="{DEFB0EB3-A1D2-A82E-9B85-5717D8A99D15}"/>
          </ac:spMkLst>
        </pc:spChg>
      </pc:sldChg>
      <pc:sldChg chg="modSp add mod">
        <pc:chgData name="Lucas Alcantara" userId="7db96fcc-6949-4beb-acb0-c3326e42b5eb" providerId="ADAL" clId="{850A3ED4-A5AD-9742-9DAE-9EE6456AB69E}" dt="2023-02-20T19:56:17.108" v="916" actId="20577"/>
        <pc:sldMkLst>
          <pc:docMk/>
          <pc:sldMk cId="3820345827" sldId="327"/>
        </pc:sldMkLst>
        <pc:spChg chg="mod">
          <ac:chgData name="Lucas Alcantara" userId="7db96fcc-6949-4beb-acb0-c3326e42b5eb" providerId="ADAL" clId="{850A3ED4-A5AD-9742-9DAE-9EE6456AB69E}" dt="2023-02-20T19:56:17.108" v="916" actId="20577"/>
          <ac:spMkLst>
            <pc:docMk/>
            <pc:sldMk cId="3820345827" sldId="327"/>
            <ac:spMk id="37" creationId="{07B6AAA8-5745-19D5-4E8F-54ACFF8149A7}"/>
          </ac:spMkLst>
        </pc:spChg>
        <pc:spChg chg="mod">
          <ac:chgData name="Lucas Alcantara" userId="7db96fcc-6949-4beb-acb0-c3326e42b5eb" providerId="ADAL" clId="{850A3ED4-A5AD-9742-9DAE-9EE6456AB69E}" dt="2023-02-20T19:55:43.369" v="890" actId="313"/>
          <ac:spMkLst>
            <pc:docMk/>
            <pc:sldMk cId="3820345827" sldId="327"/>
            <ac:spMk id="83" creationId="{DEFB0EB3-A1D2-A82E-9B85-5717D8A99D15}"/>
          </ac:spMkLst>
        </pc:spChg>
      </pc:sldChg>
      <pc:sldChg chg="addSp delSp modSp mod">
        <pc:chgData name="Lucas Alcantara" userId="7db96fcc-6949-4beb-acb0-c3326e42b5eb" providerId="ADAL" clId="{850A3ED4-A5AD-9742-9DAE-9EE6456AB69E}" dt="2023-02-20T15:45:55.338" v="815"/>
        <pc:sldMkLst>
          <pc:docMk/>
          <pc:sldMk cId="1661690665" sldId="329"/>
        </pc:sldMkLst>
        <pc:spChg chg="del">
          <ac:chgData name="Lucas Alcantara" userId="7db96fcc-6949-4beb-acb0-c3326e42b5eb" providerId="ADAL" clId="{850A3ED4-A5AD-9742-9DAE-9EE6456AB69E}" dt="2023-02-20T15:45:54.913" v="814" actId="478"/>
          <ac:spMkLst>
            <pc:docMk/>
            <pc:sldMk cId="1661690665" sldId="329"/>
            <ac:spMk id="2" creationId="{E1211CCF-A26E-2A5E-19C4-06101259EEA9}"/>
          </ac:spMkLst>
        </pc:spChg>
        <pc:spChg chg="del">
          <ac:chgData name="Lucas Alcantara" userId="7db96fcc-6949-4beb-acb0-c3326e42b5eb" providerId="ADAL" clId="{850A3ED4-A5AD-9742-9DAE-9EE6456AB69E}" dt="2023-02-20T15:45:54.913" v="814" actId="478"/>
          <ac:spMkLst>
            <pc:docMk/>
            <pc:sldMk cId="1661690665" sldId="329"/>
            <ac:spMk id="3" creationId="{B0D1209C-AE1E-6111-96F4-42E8B949AD9C}"/>
          </ac:spMkLst>
        </pc:spChg>
        <pc:spChg chg="del">
          <ac:chgData name="Lucas Alcantara" userId="7db96fcc-6949-4beb-acb0-c3326e42b5eb" providerId="ADAL" clId="{850A3ED4-A5AD-9742-9DAE-9EE6456AB69E}" dt="2023-02-20T15:45:54.913" v="814" actId="478"/>
          <ac:spMkLst>
            <pc:docMk/>
            <pc:sldMk cId="1661690665" sldId="329"/>
            <ac:spMk id="4" creationId="{C1374316-A476-2313-A589-183032B226D3}"/>
          </ac:spMkLst>
        </pc:spChg>
        <pc:spChg chg="del">
          <ac:chgData name="Lucas Alcantara" userId="7db96fcc-6949-4beb-acb0-c3326e42b5eb" providerId="ADAL" clId="{850A3ED4-A5AD-9742-9DAE-9EE6456AB69E}" dt="2023-02-20T15:45:54.913" v="814" actId="478"/>
          <ac:spMkLst>
            <pc:docMk/>
            <pc:sldMk cId="1661690665" sldId="329"/>
            <ac:spMk id="5" creationId="{23D98E8A-2426-26DD-38EE-42593B04F0AE}"/>
          </ac:spMkLst>
        </pc:spChg>
        <pc:spChg chg="del">
          <ac:chgData name="Lucas Alcantara" userId="7db96fcc-6949-4beb-acb0-c3326e42b5eb" providerId="ADAL" clId="{850A3ED4-A5AD-9742-9DAE-9EE6456AB69E}" dt="2023-02-20T15:45:54.913" v="814" actId="478"/>
          <ac:spMkLst>
            <pc:docMk/>
            <pc:sldMk cId="1661690665" sldId="329"/>
            <ac:spMk id="6" creationId="{E0077C5E-D805-1FDB-19CC-992199585AD8}"/>
          </ac:spMkLst>
        </pc:spChg>
        <pc:spChg chg="del">
          <ac:chgData name="Lucas Alcantara" userId="7db96fcc-6949-4beb-acb0-c3326e42b5eb" providerId="ADAL" clId="{850A3ED4-A5AD-9742-9DAE-9EE6456AB69E}" dt="2023-02-20T15:45:54.913" v="814" actId="478"/>
          <ac:spMkLst>
            <pc:docMk/>
            <pc:sldMk cId="1661690665" sldId="329"/>
            <ac:spMk id="7" creationId="{016E2C4C-D459-ECF7-55B6-755DE319099F}"/>
          </ac:spMkLst>
        </pc:spChg>
        <pc:spChg chg="del">
          <ac:chgData name="Lucas Alcantara" userId="7db96fcc-6949-4beb-acb0-c3326e42b5eb" providerId="ADAL" clId="{850A3ED4-A5AD-9742-9DAE-9EE6456AB69E}" dt="2023-02-20T15:45:54.913" v="814" actId="478"/>
          <ac:spMkLst>
            <pc:docMk/>
            <pc:sldMk cId="1661690665" sldId="329"/>
            <ac:spMk id="8" creationId="{C7294AF3-0C77-977B-9A44-CD2D6DDCD877}"/>
          </ac:spMkLst>
        </pc:spChg>
        <pc:spChg chg="del">
          <ac:chgData name="Lucas Alcantara" userId="7db96fcc-6949-4beb-acb0-c3326e42b5eb" providerId="ADAL" clId="{850A3ED4-A5AD-9742-9DAE-9EE6456AB69E}" dt="2023-02-20T15:45:54.913" v="814" actId="478"/>
          <ac:spMkLst>
            <pc:docMk/>
            <pc:sldMk cId="1661690665" sldId="329"/>
            <ac:spMk id="9" creationId="{18BFB0A0-D72C-1BD9-AA31-987E5FC70168}"/>
          </ac:spMkLst>
        </pc:spChg>
        <pc:spChg chg="del">
          <ac:chgData name="Lucas Alcantara" userId="7db96fcc-6949-4beb-acb0-c3326e42b5eb" providerId="ADAL" clId="{850A3ED4-A5AD-9742-9DAE-9EE6456AB69E}" dt="2023-02-20T15:45:54.913" v="814" actId="478"/>
          <ac:spMkLst>
            <pc:docMk/>
            <pc:sldMk cId="1661690665" sldId="329"/>
            <ac:spMk id="20" creationId="{B51716CB-17EC-966A-C5B1-663924B2A580}"/>
          </ac:spMkLst>
        </pc:spChg>
        <pc:spChg chg="del">
          <ac:chgData name="Lucas Alcantara" userId="7db96fcc-6949-4beb-acb0-c3326e42b5eb" providerId="ADAL" clId="{850A3ED4-A5AD-9742-9DAE-9EE6456AB69E}" dt="2023-02-20T15:45:54.913" v="814" actId="478"/>
          <ac:spMkLst>
            <pc:docMk/>
            <pc:sldMk cId="1661690665" sldId="329"/>
            <ac:spMk id="21" creationId="{C00BB10A-916E-D540-094D-F7C46A934E24}"/>
          </ac:spMkLst>
        </pc:spChg>
        <pc:spChg chg="del">
          <ac:chgData name="Lucas Alcantara" userId="7db96fcc-6949-4beb-acb0-c3326e42b5eb" providerId="ADAL" clId="{850A3ED4-A5AD-9742-9DAE-9EE6456AB69E}" dt="2023-02-20T15:45:54.913" v="814" actId="478"/>
          <ac:spMkLst>
            <pc:docMk/>
            <pc:sldMk cId="1661690665" sldId="329"/>
            <ac:spMk id="22" creationId="{4ABB375F-3088-B0E0-FE52-AAE3374DB06B}"/>
          </ac:spMkLst>
        </pc:spChg>
        <pc:spChg chg="del">
          <ac:chgData name="Lucas Alcantara" userId="7db96fcc-6949-4beb-acb0-c3326e42b5eb" providerId="ADAL" clId="{850A3ED4-A5AD-9742-9DAE-9EE6456AB69E}" dt="2023-02-20T15:45:54.913" v="814" actId="478"/>
          <ac:spMkLst>
            <pc:docMk/>
            <pc:sldMk cId="1661690665" sldId="329"/>
            <ac:spMk id="23" creationId="{2DD7B7F4-01E4-1F72-5E03-6E5D12A75489}"/>
          </ac:spMkLst>
        </pc:spChg>
        <pc:spChg chg="del">
          <ac:chgData name="Lucas Alcantara" userId="7db96fcc-6949-4beb-acb0-c3326e42b5eb" providerId="ADAL" clId="{850A3ED4-A5AD-9742-9DAE-9EE6456AB69E}" dt="2023-02-20T15:45:54.913" v="814" actId="478"/>
          <ac:spMkLst>
            <pc:docMk/>
            <pc:sldMk cId="1661690665" sldId="329"/>
            <ac:spMk id="24" creationId="{5ABD6011-D8AD-EB97-6C20-BE99906CF575}"/>
          </ac:spMkLst>
        </pc:spChg>
        <pc:spChg chg="del">
          <ac:chgData name="Lucas Alcantara" userId="7db96fcc-6949-4beb-acb0-c3326e42b5eb" providerId="ADAL" clId="{850A3ED4-A5AD-9742-9DAE-9EE6456AB69E}" dt="2023-02-20T15:45:54.913" v="814" actId="478"/>
          <ac:spMkLst>
            <pc:docMk/>
            <pc:sldMk cId="1661690665" sldId="329"/>
            <ac:spMk id="25" creationId="{73D87A28-F795-5937-6F86-8456F308CD6C}"/>
          </ac:spMkLst>
        </pc:spChg>
        <pc:spChg chg="add mod">
          <ac:chgData name="Lucas Alcantara" userId="7db96fcc-6949-4beb-acb0-c3326e42b5eb" providerId="ADAL" clId="{850A3ED4-A5AD-9742-9DAE-9EE6456AB69E}" dt="2023-02-20T15:45:55.338" v="815"/>
          <ac:spMkLst>
            <pc:docMk/>
            <pc:sldMk cId="1661690665" sldId="329"/>
            <ac:spMk id="26" creationId="{886518B3-F624-E611-B8E7-3C14EB43BC0A}"/>
          </ac:spMkLst>
        </pc:spChg>
        <pc:spChg chg="add mod">
          <ac:chgData name="Lucas Alcantara" userId="7db96fcc-6949-4beb-acb0-c3326e42b5eb" providerId="ADAL" clId="{850A3ED4-A5AD-9742-9DAE-9EE6456AB69E}" dt="2023-02-20T15:45:55.338" v="815"/>
          <ac:spMkLst>
            <pc:docMk/>
            <pc:sldMk cId="1661690665" sldId="329"/>
            <ac:spMk id="36" creationId="{794A6853-3CBD-CD8B-A79D-46730F10F537}"/>
          </ac:spMkLst>
        </pc:spChg>
        <pc:spChg chg="add mod">
          <ac:chgData name="Lucas Alcantara" userId="7db96fcc-6949-4beb-acb0-c3326e42b5eb" providerId="ADAL" clId="{850A3ED4-A5AD-9742-9DAE-9EE6456AB69E}" dt="2023-02-20T15:45:55.338" v="815"/>
          <ac:spMkLst>
            <pc:docMk/>
            <pc:sldMk cId="1661690665" sldId="329"/>
            <ac:spMk id="37" creationId="{3F08BD67-2BE4-CBFD-2CC9-6E494239264F}"/>
          </ac:spMkLst>
        </pc:spChg>
        <pc:spChg chg="add mod">
          <ac:chgData name="Lucas Alcantara" userId="7db96fcc-6949-4beb-acb0-c3326e42b5eb" providerId="ADAL" clId="{850A3ED4-A5AD-9742-9DAE-9EE6456AB69E}" dt="2023-02-20T15:45:55.338" v="815"/>
          <ac:spMkLst>
            <pc:docMk/>
            <pc:sldMk cId="1661690665" sldId="329"/>
            <ac:spMk id="38" creationId="{A66A427D-B48E-9CE2-1BF8-16CB02599701}"/>
          </ac:spMkLst>
        </pc:spChg>
        <pc:spChg chg="add mod">
          <ac:chgData name="Lucas Alcantara" userId="7db96fcc-6949-4beb-acb0-c3326e42b5eb" providerId="ADAL" clId="{850A3ED4-A5AD-9742-9DAE-9EE6456AB69E}" dt="2023-02-20T15:45:55.338" v="815"/>
          <ac:spMkLst>
            <pc:docMk/>
            <pc:sldMk cId="1661690665" sldId="329"/>
            <ac:spMk id="39" creationId="{5B4DB3EC-AE77-DA4F-7BC5-EF5B66F634EA}"/>
          </ac:spMkLst>
        </pc:spChg>
        <pc:spChg chg="add mod">
          <ac:chgData name="Lucas Alcantara" userId="7db96fcc-6949-4beb-acb0-c3326e42b5eb" providerId="ADAL" clId="{850A3ED4-A5AD-9742-9DAE-9EE6456AB69E}" dt="2023-02-20T15:45:55.338" v="815"/>
          <ac:spMkLst>
            <pc:docMk/>
            <pc:sldMk cId="1661690665" sldId="329"/>
            <ac:spMk id="40" creationId="{B5C84F22-6EE0-F5B9-560F-3416FF1815F6}"/>
          </ac:spMkLst>
        </pc:spChg>
        <pc:spChg chg="add mod">
          <ac:chgData name="Lucas Alcantara" userId="7db96fcc-6949-4beb-acb0-c3326e42b5eb" providerId="ADAL" clId="{850A3ED4-A5AD-9742-9DAE-9EE6456AB69E}" dt="2023-02-20T15:45:55.338" v="815"/>
          <ac:spMkLst>
            <pc:docMk/>
            <pc:sldMk cId="1661690665" sldId="329"/>
            <ac:spMk id="41" creationId="{E985D68D-211A-2A71-4BA0-711DDAE1D026}"/>
          </ac:spMkLst>
        </pc:spChg>
        <pc:spChg chg="add mod">
          <ac:chgData name="Lucas Alcantara" userId="7db96fcc-6949-4beb-acb0-c3326e42b5eb" providerId="ADAL" clId="{850A3ED4-A5AD-9742-9DAE-9EE6456AB69E}" dt="2023-02-20T15:45:55.338" v="815"/>
          <ac:spMkLst>
            <pc:docMk/>
            <pc:sldMk cId="1661690665" sldId="329"/>
            <ac:spMk id="42" creationId="{D8EF0B37-B3B9-7823-9E2C-7E773604CF3D}"/>
          </ac:spMkLst>
        </pc:spChg>
        <pc:spChg chg="mod">
          <ac:chgData name="Lucas Alcantara" userId="7db96fcc-6949-4beb-acb0-c3326e42b5eb" providerId="ADAL" clId="{850A3ED4-A5AD-9742-9DAE-9EE6456AB69E}" dt="2023-02-20T15:45:55.338" v="815"/>
          <ac:spMkLst>
            <pc:docMk/>
            <pc:sldMk cId="1661690665" sldId="329"/>
            <ac:spMk id="44" creationId="{98B8E67D-71E7-73E4-CE2E-772CACED14A4}"/>
          </ac:spMkLst>
        </pc:spChg>
        <pc:spChg chg="mod">
          <ac:chgData name="Lucas Alcantara" userId="7db96fcc-6949-4beb-acb0-c3326e42b5eb" providerId="ADAL" clId="{850A3ED4-A5AD-9742-9DAE-9EE6456AB69E}" dt="2023-02-20T15:45:55.338" v="815"/>
          <ac:spMkLst>
            <pc:docMk/>
            <pc:sldMk cId="1661690665" sldId="329"/>
            <ac:spMk id="45" creationId="{C0E3713C-8BCE-F207-A420-19D5EBA17B37}"/>
          </ac:spMkLst>
        </pc:spChg>
        <pc:spChg chg="mod">
          <ac:chgData name="Lucas Alcantara" userId="7db96fcc-6949-4beb-acb0-c3326e42b5eb" providerId="ADAL" clId="{850A3ED4-A5AD-9742-9DAE-9EE6456AB69E}" dt="2023-02-20T15:45:55.338" v="815"/>
          <ac:spMkLst>
            <pc:docMk/>
            <pc:sldMk cId="1661690665" sldId="329"/>
            <ac:spMk id="46" creationId="{57254F13-89D3-2FEC-9CAE-0D306D3CC290}"/>
          </ac:spMkLst>
        </pc:spChg>
        <pc:spChg chg="mod">
          <ac:chgData name="Lucas Alcantara" userId="7db96fcc-6949-4beb-acb0-c3326e42b5eb" providerId="ADAL" clId="{850A3ED4-A5AD-9742-9DAE-9EE6456AB69E}" dt="2023-02-20T15:45:55.338" v="815"/>
          <ac:spMkLst>
            <pc:docMk/>
            <pc:sldMk cId="1661690665" sldId="329"/>
            <ac:spMk id="47" creationId="{3486F999-E797-50CC-D59E-338944C8A01A}"/>
          </ac:spMkLst>
        </pc:spChg>
        <pc:spChg chg="mod">
          <ac:chgData name="Lucas Alcantara" userId="7db96fcc-6949-4beb-acb0-c3326e42b5eb" providerId="ADAL" clId="{850A3ED4-A5AD-9742-9DAE-9EE6456AB69E}" dt="2023-02-20T15:45:55.338" v="815"/>
          <ac:spMkLst>
            <pc:docMk/>
            <pc:sldMk cId="1661690665" sldId="329"/>
            <ac:spMk id="48" creationId="{30D2C847-2B38-6B66-83CC-7DAB3749FBC3}"/>
          </ac:spMkLst>
        </pc:spChg>
        <pc:spChg chg="mod">
          <ac:chgData name="Lucas Alcantara" userId="7db96fcc-6949-4beb-acb0-c3326e42b5eb" providerId="ADAL" clId="{850A3ED4-A5AD-9742-9DAE-9EE6456AB69E}" dt="2023-02-20T15:45:55.338" v="815"/>
          <ac:spMkLst>
            <pc:docMk/>
            <pc:sldMk cId="1661690665" sldId="329"/>
            <ac:spMk id="49" creationId="{E86B1024-34F8-3850-B355-78F088A16F06}"/>
          </ac:spMkLst>
        </pc:spChg>
        <pc:spChg chg="mod">
          <ac:chgData name="Lucas Alcantara" userId="7db96fcc-6949-4beb-acb0-c3326e42b5eb" providerId="ADAL" clId="{850A3ED4-A5AD-9742-9DAE-9EE6456AB69E}" dt="2023-02-20T15:45:55.338" v="815"/>
          <ac:spMkLst>
            <pc:docMk/>
            <pc:sldMk cId="1661690665" sldId="329"/>
            <ac:spMk id="50" creationId="{29127ADD-94BC-A945-6D77-899861EB848E}"/>
          </ac:spMkLst>
        </pc:spChg>
        <pc:spChg chg="mod">
          <ac:chgData name="Lucas Alcantara" userId="7db96fcc-6949-4beb-acb0-c3326e42b5eb" providerId="ADAL" clId="{850A3ED4-A5AD-9742-9DAE-9EE6456AB69E}" dt="2023-02-20T15:45:55.338" v="815"/>
          <ac:spMkLst>
            <pc:docMk/>
            <pc:sldMk cId="1661690665" sldId="329"/>
            <ac:spMk id="51" creationId="{1584F17E-E064-BA52-9098-707DA4409ECE}"/>
          </ac:spMkLst>
        </pc:spChg>
        <pc:spChg chg="mod">
          <ac:chgData name="Lucas Alcantara" userId="7db96fcc-6949-4beb-acb0-c3326e42b5eb" providerId="ADAL" clId="{850A3ED4-A5AD-9742-9DAE-9EE6456AB69E}" dt="2023-02-20T15:45:55.338" v="815"/>
          <ac:spMkLst>
            <pc:docMk/>
            <pc:sldMk cId="1661690665" sldId="329"/>
            <ac:spMk id="52" creationId="{A062116D-4BF6-3B89-9E5E-9D0E64C7EC20}"/>
          </ac:spMkLst>
        </pc:spChg>
        <pc:spChg chg="add mod">
          <ac:chgData name="Lucas Alcantara" userId="7db96fcc-6949-4beb-acb0-c3326e42b5eb" providerId="ADAL" clId="{850A3ED4-A5AD-9742-9DAE-9EE6456AB69E}" dt="2023-02-20T15:45:55.338" v="815"/>
          <ac:spMkLst>
            <pc:docMk/>
            <pc:sldMk cId="1661690665" sldId="329"/>
            <ac:spMk id="53" creationId="{1952619D-1205-612F-0B5E-846E5ADDA5B2}"/>
          </ac:spMkLst>
        </pc:spChg>
        <pc:spChg chg="add mod">
          <ac:chgData name="Lucas Alcantara" userId="7db96fcc-6949-4beb-acb0-c3326e42b5eb" providerId="ADAL" clId="{850A3ED4-A5AD-9742-9DAE-9EE6456AB69E}" dt="2023-02-20T15:45:55.338" v="815"/>
          <ac:spMkLst>
            <pc:docMk/>
            <pc:sldMk cId="1661690665" sldId="329"/>
            <ac:spMk id="54" creationId="{ECF7E91D-7F1B-5871-70F8-B4A035F02F3E}"/>
          </ac:spMkLst>
        </pc:spChg>
        <pc:spChg chg="add mod">
          <ac:chgData name="Lucas Alcantara" userId="7db96fcc-6949-4beb-acb0-c3326e42b5eb" providerId="ADAL" clId="{850A3ED4-A5AD-9742-9DAE-9EE6456AB69E}" dt="2023-02-20T15:45:55.338" v="815"/>
          <ac:spMkLst>
            <pc:docMk/>
            <pc:sldMk cId="1661690665" sldId="329"/>
            <ac:spMk id="55" creationId="{8CB92FDB-FA4A-5D3F-6162-C6B8F2D6AA00}"/>
          </ac:spMkLst>
        </pc:spChg>
        <pc:spChg chg="add mod">
          <ac:chgData name="Lucas Alcantara" userId="7db96fcc-6949-4beb-acb0-c3326e42b5eb" providerId="ADAL" clId="{850A3ED4-A5AD-9742-9DAE-9EE6456AB69E}" dt="2023-02-20T15:45:55.338" v="815"/>
          <ac:spMkLst>
            <pc:docMk/>
            <pc:sldMk cId="1661690665" sldId="329"/>
            <ac:spMk id="56" creationId="{4B6D542F-923E-C42E-8EFF-2134B39E4048}"/>
          </ac:spMkLst>
        </pc:spChg>
        <pc:spChg chg="add mod">
          <ac:chgData name="Lucas Alcantara" userId="7db96fcc-6949-4beb-acb0-c3326e42b5eb" providerId="ADAL" clId="{850A3ED4-A5AD-9742-9DAE-9EE6456AB69E}" dt="2023-02-20T15:45:55.338" v="815"/>
          <ac:spMkLst>
            <pc:docMk/>
            <pc:sldMk cId="1661690665" sldId="329"/>
            <ac:spMk id="57" creationId="{EDC9C336-81B0-9692-B693-CA04ADB92053}"/>
          </ac:spMkLst>
        </pc:spChg>
        <pc:spChg chg="add mod">
          <ac:chgData name="Lucas Alcantara" userId="7db96fcc-6949-4beb-acb0-c3326e42b5eb" providerId="ADAL" clId="{850A3ED4-A5AD-9742-9DAE-9EE6456AB69E}" dt="2023-02-20T15:45:55.338" v="815"/>
          <ac:spMkLst>
            <pc:docMk/>
            <pc:sldMk cId="1661690665" sldId="329"/>
            <ac:spMk id="58" creationId="{0A3E1D58-9B17-17D4-A1C8-3A40FE037534}"/>
          </ac:spMkLst>
        </pc:spChg>
        <pc:grpChg chg="del">
          <ac:chgData name="Lucas Alcantara" userId="7db96fcc-6949-4beb-acb0-c3326e42b5eb" providerId="ADAL" clId="{850A3ED4-A5AD-9742-9DAE-9EE6456AB69E}" dt="2023-02-20T15:45:54.913" v="814" actId="478"/>
          <ac:grpSpMkLst>
            <pc:docMk/>
            <pc:sldMk cId="1661690665" sldId="329"/>
            <ac:grpSpMk id="10" creationId="{8EBAEED5-DFBB-6CDF-D94E-F40884D29554}"/>
          </ac:grpSpMkLst>
        </pc:grpChg>
        <pc:grpChg chg="add mod">
          <ac:chgData name="Lucas Alcantara" userId="7db96fcc-6949-4beb-acb0-c3326e42b5eb" providerId="ADAL" clId="{850A3ED4-A5AD-9742-9DAE-9EE6456AB69E}" dt="2023-02-20T15:45:55.338" v="815"/>
          <ac:grpSpMkLst>
            <pc:docMk/>
            <pc:sldMk cId="1661690665" sldId="329"/>
            <ac:grpSpMk id="43" creationId="{93DC6BB7-AD3B-124B-BE35-BE2295C26AC3}"/>
          </ac:grpSpMkLst>
        </pc:grpChg>
      </pc:sldChg>
      <pc:sldChg chg="addSp delSp modSp mod modClrScheme chgLayout">
        <pc:chgData name="Lucas Alcantara" userId="7db96fcc-6949-4beb-acb0-c3326e42b5eb" providerId="ADAL" clId="{850A3ED4-A5AD-9742-9DAE-9EE6456AB69E}" dt="2023-02-20T15:44:19.484" v="763"/>
        <pc:sldMkLst>
          <pc:docMk/>
          <pc:sldMk cId="1492309303" sldId="408"/>
        </pc:sldMkLst>
        <pc:spChg chg="add mod ord">
          <ac:chgData name="Lucas Alcantara" userId="7db96fcc-6949-4beb-acb0-c3326e42b5eb" providerId="ADAL" clId="{850A3ED4-A5AD-9742-9DAE-9EE6456AB69E}" dt="2023-02-20T15:00:55.863" v="329" actId="700"/>
          <ac:spMkLst>
            <pc:docMk/>
            <pc:sldMk cId="1492309303" sldId="408"/>
            <ac:spMk id="2" creationId="{41219708-4666-F2D0-440E-84E3EC7994E4}"/>
          </ac:spMkLst>
        </pc:spChg>
        <pc:spChg chg="add del mod ord">
          <ac:chgData name="Lucas Alcantara" userId="7db96fcc-6949-4beb-acb0-c3326e42b5eb" providerId="ADAL" clId="{850A3ED4-A5AD-9742-9DAE-9EE6456AB69E}" dt="2023-02-20T14:46:55.077" v="189" actId="700"/>
          <ac:spMkLst>
            <pc:docMk/>
            <pc:sldMk cId="1492309303" sldId="408"/>
            <ac:spMk id="3" creationId="{ACBE6EAF-6509-BAF5-E415-9361A6C98B85}"/>
          </ac:spMkLst>
        </pc:spChg>
        <pc:spChg chg="del">
          <ac:chgData name="Lucas Alcantara" userId="7db96fcc-6949-4beb-acb0-c3326e42b5eb" providerId="ADAL" clId="{850A3ED4-A5AD-9742-9DAE-9EE6456AB69E}" dt="2023-02-20T15:44:18.859" v="762" actId="478"/>
          <ac:spMkLst>
            <pc:docMk/>
            <pc:sldMk cId="1492309303" sldId="408"/>
            <ac:spMk id="4" creationId="{451A800E-3FCD-F0B0-242E-0148739F8C4D}"/>
          </ac:spMkLst>
        </pc:spChg>
        <pc:spChg chg="del">
          <ac:chgData name="Lucas Alcantara" userId="7db96fcc-6949-4beb-acb0-c3326e42b5eb" providerId="ADAL" clId="{850A3ED4-A5AD-9742-9DAE-9EE6456AB69E}" dt="2023-02-20T15:44:18.859" v="762" actId="478"/>
          <ac:spMkLst>
            <pc:docMk/>
            <pc:sldMk cId="1492309303" sldId="408"/>
            <ac:spMk id="5" creationId="{FF562BAF-5C37-5D4F-1F10-3E44A2E87175}"/>
          </ac:spMkLst>
        </pc:spChg>
        <pc:spChg chg="del">
          <ac:chgData name="Lucas Alcantara" userId="7db96fcc-6949-4beb-acb0-c3326e42b5eb" providerId="ADAL" clId="{850A3ED4-A5AD-9742-9DAE-9EE6456AB69E}" dt="2023-02-20T15:44:18.859" v="762" actId="478"/>
          <ac:spMkLst>
            <pc:docMk/>
            <pc:sldMk cId="1492309303" sldId="408"/>
            <ac:spMk id="6" creationId="{974FAD30-9420-7959-21D2-F1C3E7B39B56}"/>
          </ac:spMkLst>
        </pc:spChg>
        <pc:spChg chg="del">
          <ac:chgData name="Lucas Alcantara" userId="7db96fcc-6949-4beb-acb0-c3326e42b5eb" providerId="ADAL" clId="{850A3ED4-A5AD-9742-9DAE-9EE6456AB69E}" dt="2023-02-20T15:44:18.859" v="762" actId="478"/>
          <ac:spMkLst>
            <pc:docMk/>
            <pc:sldMk cId="1492309303" sldId="408"/>
            <ac:spMk id="7" creationId="{74B1EFFA-66D2-1C97-ED02-0422E9BCF6B0}"/>
          </ac:spMkLst>
        </pc:spChg>
        <pc:spChg chg="del">
          <ac:chgData name="Lucas Alcantara" userId="7db96fcc-6949-4beb-acb0-c3326e42b5eb" providerId="ADAL" clId="{850A3ED4-A5AD-9742-9DAE-9EE6456AB69E}" dt="2023-02-20T15:44:18.859" v="762" actId="478"/>
          <ac:spMkLst>
            <pc:docMk/>
            <pc:sldMk cId="1492309303" sldId="408"/>
            <ac:spMk id="8" creationId="{B11FF211-64DF-4BF8-51B3-E8C7F0FF3D22}"/>
          </ac:spMkLst>
        </pc:spChg>
        <pc:spChg chg="del">
          <ac:chgData name="Lucas Alcantara" userId="7db96fcc-6949-4beb-acb0-c3326e42b5eb" providerId="ADAL" clId="{850A3ED4-A5AD-9742-9DAE-9EE6456AB69E}" dt="2023-02-20T15:44:18.859" v="762" actId="478"/>
          <ac:spMkLst>
            <pc:docMk/>
            <pc:sldMk cId="1492309303" sldId="408"/>
            <ac:spMk id="9" creationId="{9A167458-A984-B0E8-6F71-7C5A490157D6}"/>
          </ac:spMkLst>
        </pc:spChg>
        <pc:spChg chg="del">
          <ac:chgData name="Lucas Alcantara" userId="7db96fcc-6949-4beb-acb0-c3326e42b5eb" providerId="ADAL" clId="{850A3ED4-A5AD-9742-9DAE-9EE6456AB69E}" dt="2023-02-20T15:44:18.859" v="762" actId="478"/>
          <ac:spMkLst>
            <pc:docMk/>
            <pc:sldMk cId="1492309303" sldId="408"/>
            <ac:spMk id="10" creationId="{64F24580-92D5-A412-C5E8-122FDCF8D4E1}"/>
          </ac:spMkLst>
        </pc:spChg>
        <pc:spChg chg="del">
          <ac:chgData name="Lucas Alcantara" userId="7db96fcc-6949-4beb-acb0-c3326e42b5eb" providerId="ADAL" clId="{850A3ED4-A5AD-9742-9DAE-9EE6456AB69E}" dt="2023-02-20T15:44:18.859" v="762" actId="478"/>
          <ac:spMkLst>
            <pc:docMk/>
            <pc:sldMk cId="1492309303" sldId="408"/>
            <ac:spMk id="11" creationId="{DFBCDA1E-9608-77F3-C75C-6EFD3F583B50}"/>
          </ac:spMkLst>
        </pc:spChg>
        <pc:spChg chg="del">
          <ac:chgData name="Lucas Alcantara" userId="7db96fcc-6949-4beb-acb0-c3326e42b5eb" providerId="ADAL" clId="{850A3ED4-A5AD-9742-9DAE-9EE6456AB69E}" dt="2023-02-20T15:44:18.859" v="762" actId="478"/>
          <ac:spMkLst>
            <pc:docMk/>
            <pc:sldMk cId="1492309303" sldId="408"/>
            <ac:spMk id="22" creationId="{93CF48EB-3D90-52C3-E820-3C9F316C3CAA}"/>
          </ac:spMkLst>
        </pc:spChg>
        <pc:spChg chg="del">
          <ac:chgData name="Lucas Alcantara" userId="7db96fcc-6949-4beb-acb0-c3326e42b5eb" providerId="ADAL" clId="{850A3ED4-A5AD-9742-9DAE-9EE6456AB69E}" dt="2023-02-20T15:44:18.859" v="762" actId="478"/>
          <ac:spMkLst>
            <pc:docMk/>
            <pc:sldMk cId="1492309303" sldId="408"/>
            <ac:spMk id="23" creationId="{B1FAC24D-FA03-8AEB-648B-B95F0B9688C0}"/>
          </ac:spMkLst>
        </pc:spChg>
        <pc:spChg chg="del">
          <ac:chgData name="Lucas Alcantara" userId="7db96fcc-6949-4beb-acb0-c3326e42b5eb" providerId="ADAL" clId="{850A3ED4-A5AD-9742-9DAE-9EE6456AB69E}" dt="2023-02-20T15:44:18.859" v="762" actId="478"/>
          <ac:spMkLst>
            <pc:docMk/>
            <pc:sldMk cId="1492309303" sldId="408"/>
            <ac:spMk id="24" creationId="{8E5A65A3-A330-6E0B-83B7-4D77B1C1794A}"/>
          </ac:spMkLst>
        </pc:spChg>
        <pc:spChg chg="del">
          <ac:chgData name="Lucas Alcantara" userId="7db96fcc-6949-4beb-acb0-c3326e42b5eb" providerId="ADAL" clId="{850A3ED4-A5AD-9742-9DAE-9EE6456AB69E}" dt="2023-02-20T15:44:18.859" v="762" actId="478"/>
          <ac:spMkLst>
            <pc:docMk/>
            <pc:sldMk cId="1492309303" sldId="408"/>
            <ac:spMk id="25" creationId="{D229812F-1549-7960-C83A-E8E2F94F622D}"/>
          </ac:spMkLst>
        </pc:spChg>
        <pc:spChg chg="del">
          <ac:chgData name="Lucas Alcantara" userId="7db96fcc-6949-4beb-acb0-c3326e42b5eb" providerId="ADAL" clId="{850A3ED4-A5AD-9742-9DAE-9EE6456AB69E}" dt="2023-02-20T15:44:18.859" v="762" actId="478"/>
          <ac:spMkLst>
            <pc:docMk/>
            <pc:sldMk cId="1492309303" sldId="408"/>
            <ac:spMk id="26" creationId="{DD4859C0-F499-58DE-B19B-E485CED06C96}"/>
          </ac:spMkLst>
        </pc:spChg>
        <pc:spChg chg="del">
          <ac:chgData name="Lucas Alcantara" userId="7db96fcc-6949-4beb-acb0-c3326e42b5eb" providerId="ADAL" clId="{850A3ED4-A5AD-9742-9DAE-9EE6456AB69E}" dt="2023-02-20T15:44:18.859" v="762" actId="478"/>
          <ac:spMkLst>
            <pc:docMk/>
            <pc:sldMk cId="1492309303" sldId="408"/>
            <ac:spMk id="27" creationId="{3228702E-48E4-4BD0-D027-BE255C9FC58E}"/>
          </ac:spMkLst>
        </pc:spChg>
        <pc:spChg chg="del mod">
          <ac:chgData name="Lucas Alcantara" userId="7db96fcc-6949-4beb-acb0-c3326e42b5eb" providerId="ADAL" clId="{850A3ED4-A5AD-9742-9DAE-9EE6456AB69E}" dt="2023-02-20T14:41:28.254" v="110" actId="478"/>
          <ac:spMkLst>
            <pc:docMk/>
            <pc:sldMk cId="1492309303" sldId="408"/>
            <ac:spMk id="28" creationId="{7700381E-5421-A2AD-1AE0-60666B4C4A44}"/>
          </ac:spMkLst>
        </pc:spChg>
        <pc:spChg chg="mod ord">
          <ac:chgData name="Lucas Alcantara" userId="7db96fcc-6949-4beb-acb0-c3326e42b5eb" providerId="ADAL" clId="{850A3ED4-A5AD-9742-9DAE-9EE6456AB69E}" dt="2023-02-20T15:00:55.863" v="329" actId="700"/>
          <ac:spMkLst>
            <pc:docMk/>
            <pc:sldMk cId="1492309303" sldId="408"/>
            <ac:spMk id="29" creationId="{AFE071E7-C24B-3A19-57E4-0F74BE8879AC}"/>
          </ac:spMkLst>
        </pc:spChg>
        <pc:spChg chg="add mod">
          <ac:chgData name="Lucas Alcantara" userId="7db96fcc-6949-4beb-acb0-c3326e42b5eb" providerId="ADAL" clId="{850A3ED4-A5AD-9742-9DAE-9EE6456AB69E}" dt="2023-02-20T15:44:19.484" v="763"/>
          <ac:spMkLst>
            <pc:docMk/>
            <pc:sldMk cId="1492309303" sldId="408"/>
            <ac:spMk id="31" creationId="{83BD2EE6-C0DF-312F-8449-77595057BDCC}"/>
          </ac:spMkLst>
        </pc:spChg>
        <pc:spChg chg="add mod">
          <ac:chgData name="Lucas Alcantara" userId="7db96fcc-6949-4beb-acb0-c3326e42b5eb" providerId="ADAL" clId="{850A3ED4-A5AD-9742-9DAE-9EE6456AB69E}" dt="2023-02-20T15:44:19.484" v="763"/>
          <ac:spMkLst>
            <pc:docMk/>
            <pc:sldMk cId="1492309303" sldId="408"/>
            <ac:spMk id="32" creationId="{0BC46409-E353-2588-3C25-9F42CDD4C0FC}"/>
          </ac:spMkLst>
        </pc:spChg>
        <pc:spChg chg="add mod">
          <ac:chgData name="Lucas Alcantara" userId="7db96fcc-6949-4beb-acb0-c3326e42b5eb" providerId="ADAL" clId="{850A3ED4-A5AD-9742-9DAE-9EE6456AB69E}" dt="2023-02-20T15:44:19.484" v="763"/>
          <ac:spMkLst>
            <pc:docMk/>
            <pc:sldMk cId="1492309303" sldId="408"/>
            <ac:spMk id="33" creationId="{A0C3244C-3BE4-8B49-54D1-E700DDD0B2D8}"/>
          </ac:spMkLst>
        </pc:spChg>
        <pc:spChg chg="add mod">
          <ac:chgData name="Lucas Alcantara" userId="7db96fcc-6949-4beb-acb0-c3326e42b5eb" providerId="ADAL" clId="{850A3ED4-A5AD-9742-9DAE-9EE6456AB69E}" dt="2023-02-20T15:44:19.484" v="763"/>
          <ac:spMkLst>
            <pc:docMk/>
            <pc:sldMk cId="1492309303" sldId="408"/>
            <ac:spMk id="34" creationId="{A77B216F-3B00-6267-3B09-A8AC4FAB8D41}"/>
          </ac:spMkLst>
        </pc:spChg>
        <pc:spChg chg="add mod">
          <ac:chgData name="Lucas Alcantara" userId="7db96fcc-6949-4beb-acb0-c3326e42b5eb" providerId="ADAL" clId="{850A3ED4-A5AD-9742-9DAE-9EE6456AB69E}" dt="2023-02-20T15:44:19.484" v="763"/>
          <ac:spMkLst>
            <pc:docMk/>
            <pc:sldMk cId="1492309303" sldId="408"/>
            <ac:spMk id="35" creationId="{F84A8AB9-BDF8-747D-E447-ECFB08CF2290}"/>
          </ac:spMkLst>
        </pc:spChg>
        <pc:spChg chg="add mod">
          <ac:chgData name="Lucas Alcantara" userId="7db96fcc-6949-4beb-acb0-c3326e42b5eb" providerId="ADAL" clId="{850A3ED4-A5AD-9742-9DAE-9EE6456AB69E}" dt="2023-02-20T15:44:19.484" v="763"/>
          <ac:spMkLst>
            <pc:docMk/>
            <pc:sldMk cId="1492309303" sldId="408"/>
            <ac:spMk id="36" creationId="{0BE1EB12-0348-3C96-9779-3AC553FAB51D}"/>
          </ac:spMkLst>
        </pc:spChg>
        <pc:spChg chg="add mod">
          <ac:chgData name="Lucas Alcantara" userId="7db96fcc-6949-4beb-acb0-c3326e42b5eb" providerId="ADAL" clId="{850A3ED4-A5AD-9742-9DAE-9EE6456AB69E}" dt="2023-02-20T15:44:19.484" v="763"/>
          <ac:spMkLst>
            <pc:docMk/>
            <pc:sldMk cId="1492309303" sldId="408"/>
            <ac:spMk id="37" creationId="{2DAE8EEA-5113-13BA-093D-CD1C1FC025C4}"/>
          </ac:spMkLst>
        </pc:spChg>
        <pc:spChg chg="add mod">
          <ac:chgData name="Lucas Alcantara" userId="7db96fcc-6949-4beb-acb0-c3326e42b5eb" providerId="ADAL" clId="{850A3ED4-A5AD-9742-9DAE-9EE6456AB69E}" dt="2023-02-20T15:44:19.484" v="763"/>
          <ac:spMkLst>
            <pc:docMk/>
            <pc:sldMk cId="1492309303" sldId="408"/>
            <ac:spMk id="38" creationId="{78BBBFD9-0788-70B2-2B07-61C0A22836E5}"/>
          </ac:spMkLst>
        </pc:spChg>
        <pc:spChg chg="mod">
          <ac:chgData name="Lucas Alcantara" userId="7db96fcc-6949-4beb-acb0-c3326e42b5eb" providerId="ADAL" clId="{850A3ED4-A5AD-9742-9DAE-9EE6456AB69E}" dt="2023-02-20T15:44:19.484" v="763"/>
          <ac:spMkLst>
            <pc:docMk/>
            <pc:sldMk cId="1492309303" sldId="408"/>
            <ac:spMk id="40" creationId="{F875DCA2-35D6-4E99-6F38-4F0923749933}"/>
          </ac:spMkLst>
        </pc:spChg>
        <pc:spChg chg="mod">
          <ac:chgData name="Lucas Alcantara" userId="7db96fcc-6949-4beb-acb0-c3326e42b5eb" providerId="ADAL" clId="{850A3ED4-A5AD-9742-9DAE-9EE6456AB69E}" dt="2023-02-20T15:44:19.484" v="763"/>
          <ac:spMkLst>
            <pc:docMk/>
            <pc:sldMk cId="1492309303" sldId="408"/>
            <ac:spMk id="41" creationId="{FA80406F-A777-383F-8A86-0F89BD742AE8}"/>
          </ac:spMkLst>
        </pc:spChg>
        <pc:spChg chg="mod">
          <ac:chgData name="Lucas Alcantara" userId="7db96fcc-6949-4beb-acb0-c3326e42b5eb" providerId="ADAL" clId="{850A3ED4-A5AD-9742-9DAE-9EE6456AB69E}" dt="2023-02-20T15:44:19.484" v="763"/>
          <ac:spMkLst>
            <pc:docMk/>
            <pc:sldMk cId="1492309303" sldId="408"/>
            <ac:spMk id="42" creationId="{39F1BEC0-7817-EE20-EB51-EE8FA3779C28}"/>
          </ac:spMkLst>
        </pc:spChg>
        <pc:spChg chg="mod">
          <ac:chgData name="Lucas Alcantara" userId="7db96fcc-6949-4beb-acb0-c3326e42b5eb" providerId="ADAL" clId="{850A3ED4-A5AD-9742-9DAE-9EE6456AB69E}" dt="2023-02-20T15:44:19.484" v="763"/>
          <ac:spMkLst>
            <pc:docMk/>
            <pc:sldMk cId="1492309303" sldId="408"/>
            <ac:spMk id="43" creationId="{E171637F-DB8D-B611-14D7-C22D8D9284DE}"/>
          </ac:spMkLst>
        </pc:spChg>
        <pc:spChg chg="mod">
          <ac:chgData name="Lucas Alcantara" userId="7db96fcc-6949-4beb-acb0-c3326e42b5eb" providerId="ADAL" clId="{850A3ED4-A5AD-9742-9DAE-9EE6456AB69E}" dt="2023-02-20T15:44:19.484" v="763"/>
          <ac:spMkLst>
            <pc:docMk/>
            <pc:sldMk cId="1492309303" sldId="408"/>
            <ac:spMk id="44" creationId="{4BA3F7CB-6E38-9F89-D06A-FF2CF00C0E9B}"/>
          </ac:spMkLst>
        </pc:spChg>
        <pc:spChg chg="mod">
          <ac:chgData name="Lucas Alcantara" userId="7db96fcc-6949-4beb-acb0-c3326e42b5eb" providerId="ADAL" clId="{850A3ED4-A5AD-9742-9DAE-9EE6456AB69E}" dt="2023-02-20T15:44:19.484" v="763"/>
          <ac:spMkLst>
            <pc:docMk/>
            <pc:sldMk cId="1492309303" sldId="408"/>
            <ac:spMk id="45" creationId="{817DF942-B5A2-2F13-17CB-69861D45AB34}"/>
          </ac:spMkLst>
        </pc:spChg>
        <pc:spChg chg="mod">
          <ac:chgData name="Lucas Alcantara" userId="7db96fcc-6949-4beb-acb0-c3326e42b5eb" providerId="ADAL" clId="{850A3ED4-A5AD-9742-9DAE-9EE6456AB69E}" dt="2023-02-20T15:44:19.484" v="763"/>
          <ac:spMkLst>
            <pc:docMk/>
            <pc:sldMk cId="1492309303" sldId="408"/>
            <ac:spMk id="46" creationId="{18C6B901-054C-4F10-642E-219653BADAA7}"/>
          </ac:spMkLst>
        </pc:spChg>
        <pc:spChg chg="mod">
          <ac:chgData name="Lucas Alcantara" userId="7db96fcc-6949-4beb-acb0-c3326e42b5eb" providerId="ADAL" clId="{850A3ED4-A5AD-9742-9DAE-9EE6456AB69E}" dt="2023-02-20T15:44:19.484" v="763"/>
          <ac:spMkLst>
            <pc:docMk/>
            <pc:sldMk cId="1492309303" sldId="408"/>
            <ac:spMk id="47" creationId="{72CD1D7F-93E7-3767-8164-E654BD9CDC38}"/>
          </ac:spMkLst>
        </pc:spChg>
        <pc:spChg chg="mod">
          <ac:chgData name="Lucas Alcantara" userId="7db96fcc-6949-4beb-acb0-c3326e42b5eb" providerId="ADAL" clId="{850A3ED4-A5AD-9742-9DAE-9EE6456AB69E}" dt="2023-02-20T15:44:19.484" v="763"/>
          <ac:spMkLst>
            <pc:docMk/>
            <pc:sldMk cId="1492309303" sldId="408"/>
            <ac:spMk id="48" creationId="{270145DD-417A-6382-272C-10D0D6A84DE5}"/>
          </ac:spMkLst>
        </pc:spChg>
        <pc:spChg chg="add mod">
          <ac:chgData name="Lucas Alcantara" userId="7db96fcc-6949-4beb-acb0-c3326e42b5eb" providerId="ADAL" clId="{850A3ED4-A5AD-9742-9DAE-9EE6456AB69E}" dt="2023-02-20T15:44:19.484" v="763"/>
          <ac:spMkLst>
            <pc:docMk/>
            <pc:sldMk cId="1492309303" sldId="408"/>
            <ac:spMk id="49" creationId="{1A471F33-57A5-3B72-517E-592A0BA2B889}"/>
          </ac:spMkLst>
        </pc:spChg>
        <pc:spChg chg="add mod">
          <ac:chgData name="Lucas Alcantara" userId="7db96fcc-6949-4beb-acb0-c3326e42b5eb" providerId="ADAL" clId="{850A3ED4-A5AD-9742-9DAE-9EE6456AB69E}" dt="2023-02-20T15:44:19.484" v="763"/>
          <ac:spMkLst>
            <pc:docMk/>
            <pc:sldMk cId="1492309303" sldId="408"/>
            <ac:spMk id="50" creationId="{27FA2BA2-FB20-B3A9-3CD4-68CC2B37B68D}"/>
          </ac:spMkLst>
        </pc:spChg>
        <pc:spChg chg="add mod">
          <ac:chgData name="Lucas Alcantara" userId="7db96fcc-6949-4beb-acb0-c3326e42b5eb" providerId="ADAL" clId="{850A3ED4-A5AD-9742-9DAE-9EE6456AB69E}" dt="2023-02-20T15:44:19.484" v="763"/>
          <ac:spMkLst>
            <pc:docMk/>
            <pc:sldMk cId="1492309303" sldId="408"/>
            <ac:spMk id="51" creationId="{1D598AF7-3A42-2517-78E0-0C67615B2438}"/>
          </ac:spMkLst>
        </pc:spChg>
        <pc:spChg chg="add mod">
          <ac:chgData name="Lucas Alcantara" userId="7db96fcc-6949-4beb-acb0-c3326e42b5eb" providerId="ADAL" clId="{850A3ED4-A5AD-9742-9DAE-9EE6456AB69E}" dt="2023-02-20T15:44:19.484" v="763"/>
          <ac:spMkLst>
            <pc:docMk/>
            <pc:sldMk cId="1492309303" sldId="408"/>
            <ac:spMk id="52" creationId="{8EAC1D75-B08D-B12D-0E5A-EF55735724D5}"/>
          </ac:spMkLst>
        </pc:spChg>
        <pc:spChg chg="add mod">
          <ac:chgData name="Lucas Alcantara" userId="7db96fcc-6949-4beb-acb0-c3326e42b5eb" providerId="ADAL" clId="{850A3ED4-A5AD-9742-9DAE-9EE6456AB69E}" dt="2023-02-20T15:44:19.484" v="763"/>
          <ac:spMkLst>
            <pc:docMk/>
            <pc:sldMk cId="1492309303" sldId="408"/>
            <ac:spMk id="53" creationId="{5E44AA62-B189-A3A5-40E2-AD9A258D26D6}"/>
          </ac:spMkLst>
        </pc:spChg>
        <pc:spChg chg="add mod">
          <ac:chgData name="Lucas Alcantara" userId="7db96fcc-6949-4beb-acb0-c3326e42b5eb" providerId="ADAL" clId="{850A3ED4-A5AD-9742-9DAE-9EE6456AB69E}" dt="2023-02-20T15:44:19.484" v="763"/>
          <ac:spMkLst>
            <pc:docMk/>
            <pc:sldMk cId="1492309303" sldId="408"/>
            <ac:spMk id="54" creationId="{A8329544-3A40-35A3-B9A4-E41ED4DA4AEB}"/>
          </ac:spMkLst>
        </pc:spChg>
        <pc:grpChg chg="del">
          <ac:chgData name="Lucas Alcantara" userId="7db96fcc-6949-4beb-acb0-c3326e42b5eb" providerId="ADAL" clId="{850A3ED4-A5AD-9742-9DAE-9EE6456AB69E}" dt="2023-02-20T15:44:18.859" v="762" actId="478"/>
          <ac:grpSpMkLst>
            <pc:docMk/>
            <pc:sldMk cId="1492309303" sldId="408"/>
            <ac:grpSpMk id="12" creationId="{AB709835-F34B-9C02-FC0C-45AC050F3980}"/>
          </ac:grpSpMkLst>
        </pc:grpChg>
        <pc:grpChg chg="add mod">
          <ac:chgData name="Lucas Alcantara" userId="7db96fcc-6949-4beb-acb0-c3326e42b5eb" providerId="ADAL" clId="{850A3ED4-A5AD-9742-9DAE-9EE6456AB69E}" dt="2023-02-20T15:44:19.484" v="763"/>
          <ac:grpSpMkLst>
            <pc:docMk/>
            <pc:sldMk cId="1492309303" sldId="408"/>
            <ac:grpSpMk id="39" creationId="{12EEA6AD-23E3-5E72-4666-34F857910AA5}"/>
          </ac:grpSpMkLst>
        </pc:grpChg>
      </pc:sldChg>
      <pc:sldChg chg="addSp delSp modSp mod modClrScheme chgLayout">
        <pc:chgData name="Lucas Alcantara" userId="7db96fcc-6949-4beb-acb0-c3326e42b5eb" providerId="ADAL" clId="{850A3ED4-A5AD-9742-9DAE-9EE6456AB69E}" dt="2023-02-20T15:47:43.083" v="836" actId="1076"/>
        <pc:sldMkLst>
          <pc:docMk/>
          <pc:sldMk cId="4148040350" sldId="409"/>
        </pc:sldMkLst>
        <pc:spChg chg="add del mod ord">
          <ac:chgData name="Lucas Alcantara" userId="7db96fcc-6949-4beb-acb0-c3326e42b5eb" providerId="ADAL" clId="{850A3ED4-A5AD-9742-9DAE-9EE6456AB69E}" dt="2023-02-20T14:41:11.195" v="105" actId="700"/>
          <ac:spMkLst>
            <pc:docMk/>
            <pc:sldMk cId="4148040350" sldId="409"/>
            <ac:spMk id="2" creationId="{7E8C85AB-1E08-8ECB-1CE5-0DB6767B5637}"/>
          </ac:spMkLst>
        </pc:spChg>
        <pc:spChg chg="add mod ord">
          <ac:chgData name="Lucas Alcantara" userId="7db96fcc-6949-4beb-acb0-c3326e42b5eb" providerId="ADAL" clId="{850A3ED4-A5AD-9742-9DAE-9EE6456AB69E}" dt="2023-02-20T15:47:30.643" v="834" actId="20577"/>
          <ac:spMkLst>
            <pc:docMk/>
            <pc:sldMk cId="4148040350" sldId="409"/>
            <ac:spMk id="3" creationId="{3012E151-CD55-D805-9DF0-77349E081FAF}"/>
          </ac:spMkLst>
        </pc:spChg>
        <pc:spChg chg="del">
          <ac:chgData name="Lucas Alcantara" userId="7db96fcc-6949-4beb-acb0-c3326e42b5eb" providerId="ADAL" clId="{850A3ED4-A5AD-9742-9DAE-9EE6456AB69E}" dt="2023-02-20T15:44:22.531" v="764" actId="478"/>
          <ac:spMkLst>
            <pc:docMk/>
            <pc:sldMk cId="4148040350" sldId="409"/>
            <ac:spMk id="4" creationId="{451A800E-3FCD-F0B0-242E-0148739F8C4D}"/>
          </ac:spMkLst>
        </pc:spChg>
        <pc:spChg chg="del">
          <ac:chgData name="Lucas Alcantara" userId="7db96fcc-6949-4beb-acb0-c3326e42b5eb" providerId="ADAL" clId="{850A3ED4-A5AD-9742-9DAE-9EE6456AB69E}" dt="2023-02-20T15:44:22.531" v="764" actId="478"/>
          <ac:spMkLst>
            <pc:docMk/>
            <pc:sldMk cId="4148040350" sldId="409"/>
            <ac:spMk id="5" creationId="{FF562BAF-5C37-5D4F-1F10-3E44A2E87175}"/>
          </ac:spMkLst>
        </pc:spChg>
        <pc:spChg chg="del">
          <ac:chgData name="Lucas Alcantara" userId="7db96fcc-6949-4beb-acb0-c3326e42b5eb" providerId="ADAL" clId="{850A3ED4-A5AD-9742-9DAE-9EE6456AB69E}" dt="2023-02-20T15:44:22.531" v="764" actId="478"/>
          <ac:spMkLst>
            <pc:docMk/>
            <pc:sldMk cId="4148040350" sldId="409"/>
            <ac:spMk id="6" creationId="{974FAD30-9420-7959-21D2-F1C3E7B39B56}"/>
          </ac:spMkLst>
        </pc:spChg>
        <pc:spChg chg="del">
          <ac:chgData name="Lucas Alcantara" userId="7db96fcc-6949-4beb-acb0-c3326e42b5eb" providerId="ADAL" clId="{850A3ED4-A5AD-9742-9DAE-9EE6456AB69E}" dt="2023-02-20T15:44:22.531" v="764" actId="478"/>
          <ac:spMkLst>
            <pc:docMk/>
            <pc:sldMk cId="4148040350" sldId="409"/>
            <ac:spMk id="7" creationId="{74B1EFFA-66D2-1C97-ED02-0422E9BCF6B0}"/>
          </ac:spMkLst>
        </pc:spChg>
        <pc:spChg chg="del">
          <ac:chgData name="Lucas Alcantara" userId="7db96fcc-6949-4beb-acb0-c3326e42b5eb" providerId="ADAL" clId="{850A3ED4-A5AD-9742-9DAE-9EE6456AB69E}" dt="2023-02-20T15:44:22.531" v="764" actId="478"/>
          <ac:spMkLst>
            <pc:docMk/>
            <pc:sldMk cId="4148040350" sldId="409"/>
            <ac:spMk id="8" creationId="{B11FF211-64DF-4BF8-51B3-E8C7F0FF3D22}"/>
          </ac:spMkLst>
        </pc:spChg>
        <pc:spChg chg="del">
          <ac:chgData name="Lucas Alcantara" userId="7db96fcc-6949-4beb-acb0-c3326e42b5eb" providerId="ADAL" clId="{850A3ED4-A5AD-9742-9DAE-9EE6456AB69E}" dt="2023-02-20T15:44:22.531" v="764" actId="478"/>
          <ac:spMkLst>
            <pc:docMk/>
            <pc:sldMk cId="4148040350" sldId="409"/>
            <ac:spMk id="9" creationId="{9A167458-A984-B0E8-6F71-7C5A490157D6}"/>
          </ac:spMkLst>
        </pc:spChg>
        <pc:spChg chg="del">
          <ac:chgData name="Lucas Alcantara" userId="7db96fcc-6949-4beb-acb0-c3326e42b5eb" providerId="ADAL" clId="{850A3ED4-A5AD-9742-9DAE-9EE6456AB69E}" dt="2023-02-20T15:44:22.531" v="764" actId="478"/>
          <ac:spMkLst>
            <pc:docMk/>
            <pc:sldMk cId="4148040350" sldId="409"/>
            <ac:spMk id="10" creationId="{64F24580-92D5-A412-C5E8-122FDCF8D4E1}"/>
          </ac:spMkLst>
        </pc:spChg>
        <pc:spChg chg="del">
          <ac:chgData name="Lucas Alcantara" userId="7db96fcc-6949-4beb-acb0-c3326e42b5eb" providerId="ADAL" clId="{850A3ED4-A5AD-9742-9DAE-9EE6456AB69E}" dt="2023-02-20T15:44:22.531" v="764" actId="478"/>
          <ac:spMkLst>
            <pc:docMk/>
            <pc:sldMk cId="4148040350" sldId="409"/>
            <ac:spMk id="11" creationId="{DFBCDA1E-9608-77F3-C75C-6EFD3F583B50}"/>
          </ac:spMkLst>
        </pc:spChg>
        <pc:spChg chg="del">
          <ac:chgData name="Lucas Alcantara" userId="7db96fcc-6949-4beb-acb0-c3326e42b5eb" providerId="ADAL" clId="{850A3ED4-A5AD-9742-9DAE-9EE6456AB69E}" dt="2023-02-20T15:44:22.531" v="764" actId="478"/>
          <ac:spMkLst>
            <pc:docMk/>
            <pc:sldMk cId="4148040350" sldId="409"/>
            <ac:spMk id="22" creationId="{93CF48EB-3D90-52C3-E820-3C9F316C3CAA}"/>
          </ac:spMkLst>
        </pc:spChg>
        <pc:spChg chg="del">
          <ac:chgData name="Lucas Alcantara" userId="7db96fcc-6949-4beb-acb0-c3326e42b5eb" providerId="ADAL" clId="{850A3ED4-A5AD-9742-9DAE-9EE6456AB69E}" dt="2023-02-20T15:44:22.531" v="764" actId="478"/>
          <ac:spMkLst>
            <pc:docMk/>
            <pc:sldMk cId="4148040350" sldId="409"/>
            <ac:spMk id="23" creationId="{B1FAC24D-FA03-8AEB-648B-B95F0B9688C0}"/>
          </ac:spMkLst>
        </pc:spChg>
        <pc:spChg chg="del">
          <ac:chgData name="Lucas Alcantara" userId="7db96fcc-6949-4beb-acb0-c3326e42b5eb" providerId="ADAL" clId="{850A3ED4-A5AD-9742-9DAE-9EE6456AB69E}" dt="2023-02-20T15:44:22.531" v="764" actId="478"/>
          <ac:spMkLst>
            <pc:docMk/>
            <pc:sldMk cId="4148040350" sldId="409"/>
            <ac:spMk id="24" creationId="{8E5A65A3-A330-6E0B-83B7-4D77B1C1794A}"/>
          </ac:spMkLst>
        </pc:spChg>
        <pc:spChg chg="del">
          <ac:chgData name="Lucas Alcantara" userId="7db96fcc-6949-4beb-acb0-c3326e42b5eb" providerId="ADAL" clId="{850A3ED4-A5AD-9742-9DAE-9EE6456AB69E}" dt="2023-02-20T15:44:22.531" v="764" actId="478"/>
          <ac:spMkLst>
            <pc:docMk/>
            <pc:sldMk cId="4148040350" sldId="409"/>
            <ac:spMk id="25" creationId="{D229812F-1549-7960-C83A-E8E2F94F622D}"/>
          </ac:spMkLst>
        </pc:spChg>
        <pc:spChg chg="del">
          <ac:chgData name="Lucas Alcantara" userId="7db96fcc-6949-4beb-acb0-c3326e42b5eb" providerId="ADAL" clId="{850A3ED4-A5AD-9742-9DAE-9EE6456AB69E}" dt="2023-02-20T15:44:22.531" v="764" actId="478"/>
          <ac:spMkLst>
            <pc:docMk/>
            <pc:sldMk cId="4148040350" sldId="409"/>
            <ac:spMk id="26" creationId="{DD4859C0-F499-58DE-B19B-E485CED06C96}"/>
          </ac:spMkLst>
        </pc:spChg>
        <pc:spChg chg="del">
          <ac:chgData name="Lucas Alcantara" userId="7db96fcc-6949-4beb-acb0-c3326e42b5eb" providerId="ADAL" clId="{850A3ED4-A5AD-9742-9DAE-9EE6456AB69E}" dt="2023-02-20T15:44:22.531" v="764" actId="478"/>
          <ac:spMkLst>
            <pc:docMk/>
            <pc:sldMk cId="4148040350" sldId="409"/>
            <ac:spMk id="27" creationId="{3228702E-48E4-4BD0-D027-BE255C9FC58E}"/>
          </ac:spMkLst>
        </pc:spChg>
        <pc:spChg chg="del mod">
          <ac:chgData name="Lucas Alcantara" userId="7db96fcc-6949-4beb-acb0-c3326e42b5eb" providerId="ADAL" clId="{850A3ED4-A5AD-9742-9DAE-9EE6456AB69E}" dt="2023-02-20T14:41:14.182" v="106" actId="478"/>
          <ac:spMkLst>
            <pc:docMk/>
            <pc:sldMk cId="4148040350" sldId="409"/>
            <ac:spMk id="28" creationId="{7700381E-5421-A2AD-1AE0-60666B4C4A44}"/>
          </ac:spMkLst>
        </pc:spChg>
        <pc:spChg chg="add del mod">
          <ac:chgData name="Lucas Alcantara" userId="7db96fcc-6949-4beb-acb0-c3326e42b5eb" providerId="ADAL" clId="{850A3ED4-A5AD-9742-9DAE-9EE6456AB69E}" dt="2023-02-20T15:01:06.037" v="332" actId="478"/>
          <ac:spMkLst>
            <pc:docMk/>
            <pc:sldMk cId="4148040350" sldId="409"/>
            <ac:spMk id="29" creationId="{9C940E4C-B353-E238-C2F9-171A97198E58}"/>
          </ac:spMkLst>
        </pc:spChg>
        <pc:spChg chg="del">
          <ac:chgData name="Lucas Alcantara" userId="7db96fcc-6949-4beb-acb0-c3326e42b5eb" providerId="ADAL" clId="{850A3ED4-A5AD-9742-9DAE-9EE6456AB69E}" dt="2023-02-20T14:46:26.248" v="177" actId="478"/>
          <ac:spMkLst>
            <pc:docMk/>
            <pc:sldMk cId="4148040350" sldId="409"/>
            <ac:spMk id="31" creationId="{C2780D10-ED3F-9E9B-DC3E-366E7949A0AE}"/>
          </ac:spMkLst>
        </pc:spChg>
        <pc:spChg chg="add mod ord">
          <ac:chgData name="Lucas Alcantara" userId="7db96fcc-6949-4beb-acb0-c3326e42b5eb" providerId="ADAL" clId="{850A3ED4-A5AD-9742-9DAE-9EE6456AB69E}" dt="2023-02-20T15:01:07.715" v="333"/>
          <ac:spMkLst>
            <pc:docMk/>
            <pc:sldMk cId="4148040350" sldId="409"/>
            <ac:spMk id="32" creationId="{64E77B9E-BAF9-30FF-8C3C-56C8F0F3B182}"/>
          </ac:spMkLst>
        </pc:spChg>
        <pc:spChg chg="add mod">
          <ac:chgData name="Lucas Alcantara" userId="7db96fcc-6949-4beb-acb0-c3326e42b5eb" providerId="ADAL" clId="{850A3ED4-A5AD-9742-9DAE-9EE6456AB69E}" dt="2023-02-20T15:44:23.051" v="765"/>
          <ac:spMkLst>
            <pc:docMk/>
            <pc:sldMk cId="4148040350" sldId="409"/>
            <ac:spMk id="33" creationId="{F1BEB331-E24A-F25A-9EB0-DDC8B7864895}"/>
          </ac:spMkLst>
        </pc:spChg>
        <pc:spChg chg="add mod">
          <ac:chgData name="Lucas Alcantara" userId="7db96fcc-6949-4beb-acb0-c3326e42b5eb" providerId="ADAL" clId="{850A3ED4-A5AD-9742-9DAE-9EE6456AB69E}" dt="2023-02-20T15:44:23.051" v="765"/>
          <ac:spMkLst>
            <pc:docMk/>
            <pc:sldMk cId="4148040350" sldId="409"/>
            <ac:spMk id="34" creationId="{7074EA51-2EF1-FA83-3267-CD3948D8A807}"/>
          </ac:spMkLst>
        </pc:spChg>
        <pc:spChg chg="add mod">
          <ac:chgData name="Lucas Alcantara" userId="7db96fcc-6949-4beb-acb0-c3326e42b5eb" providerId="ADAL" clId="{850A3ED4-A5AD-9742-9DAE-9EE6456AB69E}" dt="2023-02-20T15:44:23.051" v="765"/>
          <ac:spMkLst>
            <pc:docMk/>
            <pc:sldMk cId="4148040350" sldId="409"/>
            <ac:spMk id="35" creationId="{3C78F67A-476A-FB39-AD21-99F4071904D3}"/>
          </ac:spMkLst>
        </pc:spChg>
        <pc:spChg chg="add mod">
          <ac:chgData name="Lucas Alcantara" userId="7db96fcc-6949-4beb-acb0-c3326e42b5eb" providerId="ADAL" clId="{850A3ED4-A5AD-9742-9DAE-9EE6456AB69E}" dt="2023-02-20T15:44:23.051" v="765"/>
          <ac:spMkLst>
            <pc:docMk/>
            <pc:sldMk cId="4148040350" sldId="409"/>
            <ac:spMk id="36" creationId="{BDAE8900-6B7C-F08D-CD01-98537A631650}"/>
          </ac:spMkLst>
        </pc:spChg>
        <pc:spChg chg="add mod">
          <ac:chgData name="Lucas Alcantara" userId="7db96fcc-6949-4beb-acb0-c3326e42b5eb" providerId="ADAL" clId="{850A3ED4-A5AD-9742-9DAE-9EE6456AB69E}" dt="2023-02-20T15:44:23.051" v="765"/>
          <ac:spMkLst>
            <pc:docMk/>
            <pc:sldMk cId="4148040350" sldId="409"/>
            <ac:spMk id="37" creationId="{0EBA72C9-98FE-849E-AD26-A6FDD1CAE825}"/>
          </ac:spMkLst>
        </pc:spChg>
        <pc:spChg chg="add mod">
          <ac:chgData name="Lucas Alcantara" userId="7db96fcc-6949-4beb-acb0-c3326e42b5eb" providerId="ADAL" clId="{850A3ED4-A5AD-9742-9DAE-9EE6456AB69E}" dt="2023-02-20T15:44:23.051" v="765"/>
          <ac:spMkLst>
            <pc:docMk/>
            <pc:sldMk cId="4148040350" sldId="409"/>
            <ac:spMk id="38" creationId="{294FB84C-5795-6DB1-2011-7F77401BA970}"/>
          </ac:spMkLst>
        </pc:spChg>
        <pc:spChg chg="add mod">
          <ac:chgData name="Lucas Alcantara" userId="7db96fcc-6949-4beb-acb0-c3326e42b5eb" providerId="ADAL" clId="{850A3ED4-A5AD-9742-9DAE-9EE6456AB69E}" dt="2023-02-20T15:44:23.051" v="765"/>
          <ac:spMkLst>
            <pc:docMk/>
            <pc:sldMk cId="4148040350" sldId="409"/>
            <ac:spMk id="39" creationId="{65F297A2-3F1A-9F7B-E02F-BD207490EDB2}"/>
          </ac:spMkLst>
        </pc:spChg>
        <pc:spChg chg="add mod">
          <ac:chgData name="Lucas Alcantara" userId="7db96fcc-6949-4beb-acb0-c3326e42b5eb" providerId="ADAL" clId="{850A3ED4-A5AD-9742-9DAE-9EE6456AB69E}" dt="2023-02-20T15:44:23.051" v="765"/>
          <ac:spMkLst>
            <pc:docMk/>
            <pc:sldMk cId="4148040350" sldId="409"/>
            <ac:spMk id="40" creationId="{1BA438ED-D7BF-82A9-9242-AC765456F50C}"/>
          </ac:spMkLst>
        </pc:spChg>
        <pc:spChg chg="mod">
          <ac:chgData name="Lucas Alcantara" userId="7db96fcc-6949-4beb-acb0-c3326e42b5eb" providerId="ADAL" clId="{850A3ED4-A5AD-9742-9DAE-9EE6456AB69E}" dt="2023-02-20T15:44:23.051" v="765"/>
          <ac:spMkLst>
            <pc:docMk/>
            <pc:sldMk cId="4148040350" sldId="409"/>
            <ac:spMk id="42" creationId="{9E209B8D-8EF9-A01F-BC4A-977A8BCE1403}"/>
          </ac:spMkLst>
        </pc:spChg>
        <pc:spChg chg="mod">
          <ac:chgData name="Lucas Alcantara" userId="7db96fcc-6949-4beb-acb0-c3326e42b5eb" providerId="ADAL" clId="{850A3ED4-A5AD-9742-9DAE-9EE6456AB69E}" dt="2023-02-20T15:44:23.051" v="765"/>
          <ac:spMkLst>
            <pc:docMk/>
            <pc:sldMk cId="4148040350" sldId="409"/>
            <ac:spMk id="43" creationId="{7F81E686-6B11-4CC7-22B7-78DE6B833F8D}"/>
          </ac:spMkLst>
        </pc:spChg>
        <pc:spChg chg="mod">
          <ac:chgData name="Lucas Alcantara" userId="7db96fcc-6949-4beb-acb0-c3326e42b5eb" providerId="ADAL" clId="{850A3ED4-A5AD-9742-9DAE-9EE6456AB69E}" dt="2023-02-20T15:44:23.051" v="765"/>
          <ac:spMkLst>
            <pc:docMk/>
            <pc:sldMk cId="4148040350" sldId="409"/>
            <ac:spMk id="44" creationId="{F4069213-B30C-4EF3-258E-5C94872FE502}"/>
          </ac:spMkLst>
        </pc:spChg>
        <pc:spChg chg="mod">
          <ac:chgData name="Lucas Alcantara" userId="7db96fcc-6949-4beb-acb0-c3326e42b5eb" providerId="ADAL" clId="{850A3ED4-A5AD-9742-9DAE-9EE6456AB69E}" dt="2023-02-20T15:44:23.051" v="765"/>
          <ac:spMkLst>
            <pc:docMk/>
            <pc:sldMk cId="4148040350" sldId="409"/>
            <ac:spMk id="45" creationId="{C393FBE4-9485-3F89-0510-FD4FDFB4A33F}"/>
          </ac:spMkLst>
        </pc:spChg>
        <pc:spChg chg="mod">
          <ac:chgData name="Lucas Alcantara" userId="7db96fcc-6949-4beb-acb0-c3326e42b5eb" providerId="ADAL" clId="{850A3ED4-A5AD-9742-9DAE-9EE6456AB69E}" dt="2023-02-20T15:44:23.051" v="765"/>
          <ac:spMkLst>
            <pc:docMk/>
            <pc:sldMk cId="4148040350" sldId="409"/>
            <ac:spMk id="46" creationId="{13D1D936-18DC-9A00-205C-913FCD901DFC}"/>
          </ac:spMkLst>
        </pc:spChg>
        <pc:spChg chg="mod">
          <ac:chgData name="Lucas Alcantara" userId="7db96fcc-6949-4beb-acb0-c3326e42b5eb" providerId="ADAL" clId="{850A3ED4-A5AD-9742-9DAE-9EE6456AB69E}" dt="2023-02-20T15:44:23.051" v="765"/>
          <ac:spMkLst>
            <pc:docMk/>
            <pc:sldMk cId="4148040350" sldId="409"/>
            <ac:spMk id="47" creationId="{4A166F66-01A8-6F85-AC1F-59D6B2CF78D7}"/>
          </ac:spMkLst>
        </pc:spChg>
        <pc:spChg chg="mod">
          <ac:chgData name="Lucas Alcantara" userId="7db96fcc-6949-4beb-acb0-c3326e42b5eb" providerId="ADAL" clId="{850A3ED4-A5AD-9742-9DAE-9EE6456AB69E}" dt="2023-02-20T15:44:23.051" v="765"/>
          <ac:spMkLst>
            <pc:docMk/>
            <pc:sldMk cId="4148040350" sldId="409"/>
            <ac:spMk id="48" creationId="{E332E80B-77A8-F7FD-3D8F-BCA4F5B29CDB}"/>
          </ac:spMkLst>
        </pc:spChg>
        <pc:spChg chg="mod">
          <ac:chgData name="Lucas Alcantara" userId="7db96fcc-6949-4beb-acb0-c3326e42b5eb" providerId="ADAL" clId="{850A3ED4-A5AD-9742-9DAE-9EE6456AB69E}" dt="2023-02-20T15:44:23.051" v="765"/>
          <ac:spMkLst>
            <pc:docMk/>
            <pc:sldMk cId="4148040350" sldId="409"/>
            <ac:spMk id="49" creationId="{95A15E51-81D6-1B77-EA5F-3168118C7CEC}"/>
          </ac:spMkLst>
        </pc:spChg>
        <pc:spChg chg="mod">
          <ac:chgData name="Lucas Alcantara" userId="7db96fcc-6949-4beb-acb0-c3326e42b5eb" providerId="ADAL" clId="{850A3ED4-A5AD-9742-9DAE-9EE6456AB69E}" dt="2023-02-20T15:44:23.051" v="765"/>
          <ac:spMkLst>
            <pc:docMk/>
            <pc:sldMk cId="4148040350" sldId="409"/>
            <ac:spMk id="50" creationId="{B0A4C2BF-ED4E-D6CF-166F-99A8F80E336C}"/>
          </ac:spMkLst>
        </pc:spChg>
        <pc:spChg chg="add mod">
          <ac:chgData name="Lucas Alcantara" userId="7db96fcc-6949-4beb-acb0-c3326e42b5eb" providerId="ADAL" clId="{850A3ED4-A5AD-9742-9DAE-9EE6456AB69E}" dt="2023-02-20T15:44:23.051" v="765"/>
          <ac:spMkLst>
            <pc:docMk/>
            <pc:sldMk cId="4148040350" sldId="409"/>
            <ac:spMk id="51" creationId="{FA47AA8F-1D23-BD5D-75EF-E388A7BE8699}"/>
          </ac:spMkLst>
        </pc:spChg>
        <pc:spChg chg="add mod">
          <ac:chgData name="Lucas Alcantara" userId="7db96fcc-6949-4beb-acb0-c3326e42b5eb" providerId="ADAL" clId="{850A3ED4-A5AD-9742-9DAE-9EE6456AB69E}" dt="2023-02-20T15:44:23.051" v="765"/>
          <ac:spMkLst>
            <pc:docMk/>
            <pc:sldMk cId="4148040350" sldId="409"/>
            <ac:spMk id="52" creationId="{8431AFF4-B1F4-3FEA-34BC-CCC646EB84C1}"/>
          </ac:spMkLst>
        </pc:spChg>
        <pc:spChg chg="add mod">
          <ac:chgData name="Lucas Alcantara" userId="7db96fcc-6949-4beb-acb0-c3326e42b5eb" providerId="ADAL" clId="{850A3ED4-A5AD-9742-9DAE-9EE6456AB69E}" dt="2023-02-20T15:44:23.051" v="765"/>
          <ac:spMkLst>
            <pc:docMk/>
            <pc:sldMk cId="4148040350" sldId="409"/>
            <ac:spMk id="53" creationId="{394ADA75-BC80-B9D7-2393-32E529105F29}"/>
          </ac:spMkLst>
        </pc:spChg>
        <pc:spChg chg="add mod">
          <ac:chgData name="Lucas Alcantara" userId="7db96fcc-6949-4beb-acb0-c3326e42b5eb" providerId="ADAL" clId="{850A3ED4-A5AD-9742-9DAE-9EE6456AB69E}" dt="2023-02-20T15:44:23.051" v="765"/>
          <ac:spMkLst>
            <pc:docMk/>
            <pc:sldMk cId="4148040350" sldId="409"/>
            <ac:spMk id="54" creationId="{86A9A81E-49FF-27DB-129F-C5E776C367A5}"/>
          </ac:spMkLst>
        </pc:spChg>
        <pc:spChg chg="add mod">
          <ac:chgData name="Lucas Alcantara" userId="7db96fcc-6949-4beb-acb0-c3326e42b5eb" providerId="ADAL" clId="{850A3ED4-A5AD-9742-9DAE-9EE6456AB69E}" dt="2023-02-20T15:44:23.051" v="765"/>
          <ac:spMkLst>
            <pc:docMk/>
            <pc:sldMk cId="4148040350" sldId="409"/>
            <ac:spMk id="55" creationId="{1ACFBA6B-A2F5-7783-66DD-AC210824FEA6}"/>
          </ac:spMkLst>
        </pc:spChg>
        <pc:spChg chg="add mod">
          <ac:chgData name="Lucas Alcantara" userId="7db96fcc-6949-4beb-acb0-c3326e42b5eb" providerId="ADAL" clId="{850A3ED4-A5AD-9742-9DAE-9EE6456AB69E}" dt="2023-02-20T15:44:23.051" v="765"/>
          <ac:spMkLst>
            <pc:docMk/>
            <pc:sldMk cId="4148040350" sldId="409"/>
            <ac:spMk id="56" creationId="{D1BD8529-7975-CF84-6809-FF76F11829C3}"/>
          </ac:spMkLst>
        </pc:spChg>
        <pc:grpChg chg="del">
          <ac:chgData name="Lucas Alcantara" userId="7db96fcc-6949-4beb-acb0-c3326e42b5eb" providerId="ADAL" clId="{850A3ED4-A5AD-9742-9DAE-9EE6456AB69E}" dt="2023-02-20T15:44:22.531" v="764" actId="478"/>
          <ac:grpSpMkLst>
            <pc:docMk/>
            <pc:sldMk cId="4148040350" sldId="409"/>
            <ac:grpSpMk id="12" creationId="{AB709835-F34B-9C02-FC0C-45AC050F3980}"/>
          </ac:grpSpMkLst>
        </pc:grpChg>
        <pc:grpChg chg="add mod">
          <ac:chgData name="Lucas Alcantara" userId="7db96fcc-6949-4beb-acb0-c3326e42b5eb" providerId="ADAL" clId="{850A3ED4-A5AD-9742-9DAE-9EE6456AB69E}" dt="2023-02-20T15:44:23.051" v="765"/>
          <ac:grpSpMkLst>
            <pc:docMk/>
            <pc:sldMk cId="4148040350" sldId="409"/>
            <ac:grpSpMk id="41" creationId="{C2DB1218-ED8C-BD80-598E-34A9F640F5C6}"/>
          </ac:grpSpMkLst>
        </pc:grpChg>
        <pc:picChg chg="mod">
          <ac:chgData name="Lucas Alcantara" userId="7db96fcc-6949-4beb-acb0-c3326e42b5eb" providerId="ADAL" clId="{850A3ED4-A5AD-9742-9DAE-9EE6456AB69E}" dt="2023-02-20T15:47:43.083" v="836" actId="1076"/>
          <ac:picMkLst>
            <pc:docMk/>
            <pc:sldMk cId="4148040350" sldId="409"/>
            <ac:picMk id="1028" creationId="{D7449AE5-A658-D357-8D60-00F8422ABC8D}"/>
          </ac:picMkLst>
        </pc:picChg>
      </pc:sldChg>
      <pc:sldChg chg="addSp delSp modSp mod modClrScheme chgLayout">
        <pc:chgData name="Lucas Alcantara" userId="7db96fcc-6949-4beb-acb0-c3326e42b5eb" providerId="ADAL" clId="{850A3ED4-A5AD-9742-9DAE-9EE6456AB69E}" dt="2023-02-20T15:44:35.469" v="771"/>
        <pc:sldMkLst>
          <pc:docMk/>
          <pc:sldMk cId="1072909882" sldId="410"/>
        </pc:sldMkLst>
        <pc:spChg chg="add del mod">
          <ac:chgData name="Lucas Alcantara" userId="7db96fcc-6949-4beb-acb0-c3326e42b5eb" providerId="ADAL" clId="{850A3ED4-A5AD-9742-9DAE-9EE6456AB69E}" dt="2023-02-20T15:01:50.644" v="341" actId="478"/>
          <ac:spMkLst>
            <pc:docMk/>
            <pc:sldMk cId="1072909882" sldId="410"/>
            <ac:spMk id="2" creationId="{88E703CA-6880-4351-CEA2-FBDB3A07EF45}"/>
          </ac:spMkLst>
        </pc:spChg>
        <pc:spChg chg="add mod ord">
          <ac:chgData name="Lucas Alcantara" userId="7db96fcc-6949-4beb-acb0-c3326e42b5eb" providerId="ADAL" clId="{850A3ED4-A5AD-9742-9DAE-9EE6456AB69E}" dt="2023-02-20T15:01:45.016" v="340" actId="700"/>
          <ac:spMkLst>
            <pc:docMk/>
            <pc:sldMk cId="1072909882" sldId="410"/>
            <ac:spMk id="3" creationId="{9586A4C9-D086-7AA2-4F7A-F7F6E6004684}"/>
          </ac:spMkLst>
        </pc:spChg>
        <pc:spChg chg="del">
          <ac:chgData name="Lucas Alcantara" userId="7db96fcc-6949-4beb-acb0-c3326e42b5eb" providerId="ADAL" clId="{850A3ED4-A5AD-9742-9DAE-9EE6456AB69E}" dt="2023-02-20T15:44:35.035" v="770" actId="478"/>
          <ac:spMkLst>
            <pc:docMk/>
            <pc:sldMk cId="1072909882" sldId="410"/>
            <ac:spMk id="4" creationId="{451A800E-3FCD-F0B0-242E-0148739F8C4D}"/>
          </ac:spMkLst>
        </pc:spChg>
        <pc:spChg chg="del">
          <ac:chgData name="Lucas Alcantara" userId="7db96fcc-6949-4beb-acb0-c3326e42b5eb" providerId="ADAL" clId="{850A3ED4-A5AD-9742-9DAE-9EE6456AB69E}" dt="2023-02-20T15:44:35.035" v="770" actId="478"/>
          <ac:spMkLst>
            <pc:docMk/>
            <pc:sldMk cId="1072909882" sldId="410"/>
            <ac:spMk id="5" creationId="{FF562BAF-5C37-5D4F-1F10-3E44A2E87175}"/>
          </ac:spMkLst>
        </pc:spChg>
        <pc:spChg chg="del">
          <ac:chgData name="Lucas Alcantara" userId="7db96fcc-6949-4beb-acb0-c3326e42b5eb" providerId="ADAL" clId="{850A3ED4-A5AD-9742-9DAE-9EE6456AB69E}" dt="2023-02-20T15:44:35.035" v="770" actId="478"/>
          <ac:spMkLst>
            <pc:docMk/>
            <pc:sldMk cId="1072909882" sldId="410"/>
            <ac:spMk id="6" creationId="{974FAD30-9420-7959-21D2-F1C3E7B39B56}"/>
          </ac:spMkLst>
        </pc:spChg>
        <pc:spChg chg="del">
          <ac:chgData name="Lucas Alcantara" userId="7db96fcc-6949-4beb-acb0-c3326e42b5eb" providerId="ADAL" clId="{850A3ED4-A5AD-9742-9DAE-9EE6456AB69E}" dt="2023-02-20T15:44:35.035" v="770" actId="478"/>
          <ac:spMkLst>
            <pc:docMk/>
            <pc:sldMk cId="1072909882" sldId="410"/>
            <ac:spMk id="7" creationId="{74B1EFFA-66D2-1C97-ED02-0422E9BCF6B0}"/>
          </ac:spMkLst>
        </pc:spChg>
        <pc:spChg chg="del">
          <ac:chgData name="Lucas Alcantara" userId="7db96fcc-6949-4beb-acb0-c3326e42b5eb" providerId="ADAL" clId="{850A3ED4-A5AD-9742-9DAE-9EE6456AB69E}" dt="2023-02-20T15:44:35.035" v="770" actId="478"/>
          <ac:spMkLst>
            <pc:docMk/>
            <pc:sldMk cId="1072909882" sldId="410"/>
            <ac:spMk id="8" creationId="{B11FF211-64DF-4BF8-51B3-E8C7F0FF3D22}"/>
          </ac:spMkLst>
        </pc:spChg>
        <pc:spChg chg="del">
          <ac:chgData name="Lucas Alcantara" userId="7db96fcc-6949-4beb-acb0-c3326e42b5eb" providerId="ADAL" clId="{850A3ED4-A5AD-9742-9DAE-9EE6456AB69E}" dt="2023-02-20T15:44:35.035" v="770" actId="478"/>
          <ac:spMkLst>
            <pc:docMk/>
            <pc:sldMk cId="1072909882" sldId="410"/>
            <ac:spMk id="9" creationId="{9A167458-A984-B0E8-6F71-7C5A490157D6}"/>
          </ac:spMkLst>
        </pc:spChg>
        <pc:spChg chg="del">
          <ac:chgData name="Lucas Alcantara" userId="7db96fcc-6949-4beb-acb0-c3326e42b5eb" providerId="ADAL" clId="{850A3ED4-A5AD-9742-9DAE-9EE6456AB69E}" dt="2023-02-20T15:44:35.035" v="770" actId="478"/>
          <ac:spMkLst>
            <pc:docMk/>
            <pc:sldMk cId="1072909882" sldId="410"/>
            <ac:spMk id="10" creationId="{64F24580-92D5-A412-C5E8-122FDCF8D4E1}"/>
          </ac:spMkLst>
        </pc:spChg>
        <pc:spChg chg="del">
          <ac:chgData name="Lucas Alcantara" userId="7db96fcc-6949-4beb-acb0-c3326e42b5eb" providerId="ADAL" clId="{850A3ED4-A5AD-9742-9DAE-9EE6456AB69E}" dt="2023-02-20T15:44:35.035" v="770" actId="478"/>
          <ac:spMkLst>
            <pc:docMk/>
            <pc:sldMk cId="1072909882" sldId="410"/>
            <ac:spMk id="11" creationId="{DFBCDA1E-9608-77F3-C75C-6EFD3F583B50}"/>
          </ac:spMkLst>
        </pc:spChg>
        <pc:spChg chg="del">
          <ac:chgData name="Lucas Alcantara" userId="7db96fcc-6949-4beb-acb0-c3326e42b5eb" providerId="ADAL" clId="{850A3ED4-A5AD-9742-9DAE-9EE6456AB69E}" dt="2023-02-20T15:44:35.035" v="770" actId="478"/>
          <ac:spMkLst>
            <pc:docMk/>
            <pc:sldMk cId="1072909882" sldId="410"/>
            <ac:spMk id="22" creationId="{93CF48EB-3D90-52C3-E820-3C9F316C3CAA}"/>
          </ac:spMkLst>
        </pc:spChg>
        <pc:spChg chg="del">
          <ac:chgData name="Lucas Alcantara" userId="7db96fcc-6949-4beb-acb0-c3326e42b5eb" providerId="ADAL" clId="{850A3ED4-A5AD-9742-9DAE-9EE6456AB69E}" dt="2023-02-20T15:44:35.035" v="770" actId="478"/>
          <ac:spMkLst>
            <pc:docMk/>
            <pc:sldMk cId="1072909882" sldId="410"/>
            <ac:spMk id="23" creationId="{B1FAC24D-FA03-8AEB-648B-B95F0B9688C0}"/>
          </ac:spMkLst>
        </pc:spChg>
        <pc:spChg chg="del">
          <ac:chgData name="Lucas Alcantara" userId="7db96fcc-6949-4beb-acb0-c3326e42b5eb" providerId="ADAL" clId="{850A3ED4-A5AD-9742-9DAE-9EE6456AB69E}" dt="2023-02-20T15:44:35.035" v="770" actId="478"/>
          <ac:spMkLst>
            <pc:docMk/>
            <pc:sldMk cId="1072909882" sldId="410"/>
            <ac:spMk id="24" creationId="{8E5A65A3-A330-6E0B-83B7-4D77B1C1794A}"/>
          </ac:spMkLst>
        </pc:spChg>
        <pc:spChg chg="del">
          <ac:chgData name="Lucas Alcantara" userId="7db96fcc-6949-4beb-acb0-c3326e42b5eb" providerId="ADAL" clId="{850A3ED4-A5AD-9742-9DAE-9EE6456AB69E}" dt="2023-02-20T15:44:35.035" v="770" actId="478"/>
          <ac:spMkLst>
            <pc:docMk/>
            <pc:sldMk cId="1072909882" sldId="410"/>
            <ac:spMk id="25" creationId="{D229812F-1549-7960-C83A-E8E2F94F622D}"/>
          </ac:spMkLst>
        </pc:spChg>
        <pc:spChg chg="del">
          <ac:chgData name="Lucas Alcantara" userId="7db96fcc-6949-4beb-acb0-c3326e42b5eb" providerId="ADAL" clId="{850A3ED4-A5AD-9742-9DAE-9EE6456AB69E}" dt="2023-02-20T15:44:35.035" v="770" actId="478"/>
          <ac:spMkLst>
            <pc:docMk/>
            <pc:sldMk cId="1072909882" sldId="410"/>
            <ac:spMk id="26" creationId="{DD4859C0-F499-58DE-B19B-E485CED06C96}"/>
          </ac:spMkLst>
        </pc:spChg>
        <pc:spChg chg="del">
          <ac:chgData name="Lucas Alcantara" userId="7db96fcc-6949-4beb-acb0-c3326e42b5eb" providerId="ADAL" clId="{850A3ED4-A5AD-9742-9DAE-9EE6456AB69E}" dt="2023-02-20T15:44:35.035" v="770" actId="478"/>
          <ac:spMkLst>
            <pc:docMk/>
            <pc:sldMk cId="1072909882" sldId="410"/>
            <ac:spMk id="27" creationId="{3228702E-48E4-4BD0-D027-BE255C9FC58E}"/>
          </ac:spMkLst>
        </pc:spChg>
        <pc:spChg chg="del">
          <ac:chgData name="Lucas Alcantara" userId="7db96fcc-6949-4beb-acb0-c3326e42b5eb" providerId="ADAL" clId="{850A3ED4-A5AD-9742-9DAE-9EE6456AB69E}" dt="2023-02-20T14:53:02.226" v="265" actId="478"/>
          <ac:spMkLst>
            <pc:docMk/>
            <pc:sldMk cId="1072909882" sldId="410"/>
            <ac:spMk id="28" creationId="{7700381E-5421-A2AD-1AE0-60666B4C4A44}"/>
          </ac:spMkLst>
        </pc:spChg>
        <pc:spChg chg="del mod">
          <ac:chgData name="Lucas Alcantara" userId="7db96fcc-6949-4beb-acb0-c3326e42b5eb" providerId="ADAL" clId="{850A3ED4-A5AD-9742-9DAE-9EE6456AB69E}" dt="2023-02-20T14:46:36.791" v="186" actId="478"/>
          <ac:spMkLst>
            <pc:docMk/>
            <pc:sldMk cId="1072909882" sldId="410"/>
            <ac:spMk id="31" creationId="{1174D802-3ED3-7117-AA7D-23A22767B959}"/>
          </ac:spMkLst>
        </pc:spChg>
        <pc:spChg chg="add del">
          <ac:chgData name="Lucas Alcantara" userId="7db96fcc-6949-4beb-acb0-c3326e42b5eb" providerId="ADAL" clId="{850A3ED4-A5AD-9742-9DAE-9EE6456AB69E}" dt="2023-02-20T14:53:06.140" v="268" actId="22"/>
          <ac:spMkLst>
            <pc:docMk/>
            <pc:sldMk cId="1072909882" sldId="410"/>
            <ac:spMk id="32" creationId="{5ED9C044-B1CF-B10F-79E9-D14CA60A4A6D}"/>
          </ac:spMkLst>
        </pc:spChg>
        <pc:spChg chg="add mod ord">
          <ac:chgData name="Lucas Alcantara" userId="7db96fcc-6949-4beb-acb0-c3326e42b5eb" providerId="ADAL" clId="{850A3ED4-A5AD-9742-9DAE-9EE6456AB69E}" dt="2023-02-20T15:01:52.003" v="342"/>
          <ac:spMkLst>
            <pc:docMk/>
            <pc:sldMk cId="1072909882" sldId="410"/>
            <ac:spMk id="33" creationId="{CABD39FB-E3A2-91F1-7B96-6E48436CBA5C}"/>
          </ac:spMkLst>
        </pc:spChg>
        <pc:spChg chg="add mod">
          <ac:chgData name="Lucas Alcantara" userId="7db96fcc-6949-4beb-acb0-c3326e42b5eb" providerId="ADAL" clId="{850A3ED4-A5AD-9742-9DAE-9EE6456AB69E}" dt="2023-02-20T15:44:35.469" v="771"/>
          <ac:spMkLst>
            <pc:docMk/>
            <pc:sldMk cId="1072909882" sldId="410"/>
            <ac:spMk id="34" creationId="{A25EA52A-1512-9DC5-5401-6535594E9772}"/>
          </ac:spMkLst>
        </pc:spChg>
        <pc:spChg chg="add mod">
          <ac:chgData name="Lucas Alcantara" userId="7db96fcc-6949-4beb-acb0-c3326e42b5eb" providerId="ADAL" clId="{850A3ED4-A5AD-9742-9DAE-9EE6456AB69E}" dt="2023-02-20T15:44:35.469" v="771"/>
          <ac:spMkLst>
            <pc:docMk/>
            <pc:sldMk cId="1072909882" sldId="410"/>
            <ac:spMk id="35" creationId="{D8D807A4-2AF5-5FD2-8D4F-F89589F4390C}"/>
          </ac:spMkLst>
        </pc:spChg>
        <pc:spChg chg="add mod">
          <ac:chgData name="Lucas Alcantara" userId="7db96fcc-6949-4beb-acb0-c3326e42b5eb" providerId="ADAL" clId="{850A3ED4-A5AD-9742-9DAE-9EE6456AB69E}" dt="2023-02-20T15:44:35.469" v="771"/>
          <ac:spMkLst>
            <pc:docMk/>
            <pc:sldMk cId="1072909882" sldId="410"/>
            <ac:spMk id="36" creationId="{4E1BAC78-0770-61DA-0E83-04D0AFF6FDA0}"/>
          </ac:spMkLst>
        </pc:spChg>
        <pc:spChg chg="add mod">
          <ac:chgData name="Lucas Alcantara" userId="7db96fcc-6949-4beb-acb0-c3326e42b5eb" providerId="ADAL" clId="{850A3ED4-A5AD-9742-9DAE-9EE6456AB69E}" dt="2023-02-20T15:44:35.469" v="771"/>
          <ac:spMkLst>
            <pc:docMk/>
            <pc:sldMk cId="1072909882" sldId="410"/>
            <ac:spMk id="37" creationId="{C8653880-5829-7B94-E602-4EA1ACF4C0D0}"/>
          </ac:spMkLst>
        </pc:spChg>
        <pc:spChg chg="add mod">
          <ac:chgData name="Lucas Alcantara" userId="7db96fcc-6949-4beb-acb0-c3326e42b5eb" providerId="ADAL" clId="{850A3ED4-A5AD-9742-9DAE-9EE6456AB69E}" dt="2023-02-20T15:44:35.469" v="771"/>
          <ac:spMkLst>
            <pc:docMk/>
            <pc:sldMk cId="1072909882" sldId="410"/>
            <ac:spMk id="38" creationId="{F6D5C0C0-AB6B-F2FB-DAAD-97B93072239E}"/>
          </ac:spMkLst>
        </pc:spChg>
        <pc:spChg chg="add mod">
          <ac:chgData name="Lucas Alcantara" userId="7db96fcc-6949-4beb-acb0-c3326e42b5eb" providerId="ADAL" clId="{850A3ED4-A5AD-9742-9DAE-9EE6456AB69E}" dt="2023-02-20T15:44:35.469" v="771"/>
          <ac:spMkLst>
            <pc:docMk/>
            <pc:sldMk cId="1072909882" sldId="410"/>
            <ac:spMk id="39" creationId="{3F69FC23-2A02-9185-7268-D0F0041CEFF2}"/>
          </ac:spMkLst>
        </pc:spChg>
        <pc:spChg chg="add mod">
          <ac:chgData name="Lucas Alcantara" userId="7db96fcc-6949-4beb-acb0-c3326e42b5eb" providerId="ADAL" clId="{850A3ED4-A5AD-9742-9DAE-9EE6456AB69E}" dt="2023-02-20T15:44:35.469" v="771"/>
          <ac:spMkLst>
            <pc:docMk/>
            <pc:sldMk cId="1072909882" sldId="410"/>
            <ac:spMk id="40" creationId="{562047B5-322B-6F5A-5175-ECA4A186AE10}"/>
          </ac:spMkLst>
        </pc:spChg>
        <pc:spChg chg="add mod">
          <ac:chgData name="Lucas Alcantara" userId="7db96fcc-6949-4beb-acb0-c3326e42b5eb" providerId="ADAL" clId="{850A3ED4-A5AD-9742-9DAE-9EE6456AB69E}" dt="2023-02-20T15:44:35.469" v="771"/>
          <ac:spMkLst>
            <pc:docMk/>
            <pc:sldMk cId="1072909882" sldId="410"/>
            <ac:spMk id="41" creationId="{666C14B6-356C-ECAC-94BF-F2DB57CAA37E}"/>
          </ac:spMkLst>
        </pc:spChg>
        <pc:spChg chg="mod">
          <ac:chgData name="Lucas Alcantara" userId="7db96fcc-6949-4beb-acb0-c3326e42b5eb" providerId="ADAL" clId="{850A3ED4-A5AD-9742-9DAE-9EE6456AB69E}" dt="2023-02-20T15:44:35.469" v="771"/>
          <ac:spMkLst>
            <pc:docMk/>
            <pc:sldMk cId="1072909882" sldId="410"/>
            <ac:spMk id="43" creationId="{7EFE53B9-9F4A-ED9D-BEED-8A3AF4121659}"/>
          </ac:spMkLst>
        </pc:spChg>
        <pc:spChg chg="mod">
          <ac:chgData name="Lucas Alcantara" userId="7db96fcc-6949-4beb-acb0-c3326e42b5eb" providerId="ADAL" clId="{850A3ED4-A5AD-9742-9DAE-9EE6456AB69E}" dt="2023-02-20T15:44:35.469" v="771"/>
          <ac:spMkLst>
            <pc:docMk/>
            <pc:sldMk cId="1072909882" sldId="410"/>
            <ac:spMk id="44" creationId="{6A7D7553-E7FA-CAED-180A-AD4DEC773CB7}"/>
          </ac:spMkLst>
        </pc:spChg>
        <pc:spChg chg="mod">
          <ac:chgData name="Lucas Alcantara" userId="7db96fcc-6949-4beb-acb0-c3326e42b5eb" providerId="ADAL" clId="{850A3ED4-A5AD-9742-9DAE-9EE6456AB69E}" dt="2023-02-20T15:44:35.469" v="771"/>
          <ac:spMkLst>
            <pc:docMk/>
            <pc:sldMk cId="1072909882" sldId="410"/>
            <ac:spMk id="45" creationId="{C042ED81-CB1F-3FBC-57DE-15F2004AE781}"/>
          </ac:spMkLst>
        </pc:spChg>
        <pc:spChg chg="mod">
          <ac:chgData name="Lucas Alcantara" userId="7db96fcc-6949-4beb-acb0-c3326e42b5eb" providerId="ADAL" clId="{850A3ED4-A5AD-9742-9DAE-9EE6456AB69E}" dt="2023-02-20T15:44:35.469" v="771"/>
          <ac:spMkLst>
            <pc:docMk/>
            <pc:sldMk cId="1072909882" sldId="410"/>
            <ac:spMk id="46" creationId="{61309692-CC59-0C8B-E673-49C98814C8F3}"/>
          </ac:spMkLst>
        </pc:spChg>
        <pc:spChg chg="mod">
          <ac:chgData name="Lucas Alcantara" userId="7db96fcc-6949-4beb-acb0-c3326e42b5eb" providerId="ADAL" clId="{850A3ED4-A5AD-9742-9DAE-9EE6456AB69E}" dt="2023-02-20T15:44:35.469" v="771"/>
          <ac:spMkLst>
            <pc:docMk/>
            <pc:sldMk cId="1072909882" sldId="410"/>
            <ac:spMk id="47" creationId="{3D38BE8F-6228-1847-E7AB-0001BB3F15B0}"/>
          </ac:spMkLst>
        </pc:spChg>
        <pc:spChg chg="mod">
          <ac:chgData name="Lucas Alcantara" userId="7db96fcc-6949-4beb-acb0-c3326e42b5eb" providerId="ADAL" clId="{850A3ED4-A5AD-9742-9DAE-9EE6456AB69E}" dt="2023-02-20T15:44:35.469" v="771"/>
          <ac:spMkLst>
            <pc:docMk/>
            <pc:sldMk cId="1072909882" sldId="410"/>
            <ac:spMk id="48" creationId="{6C32B5B7-2D01-7023-DCCE-45A3D05A1C03}"/>
          </ac:spMkLst>
        </pc:spChg>
        <pc:spChg chg="mod">
          <ac:chgData name="Lucas Alcantara" userId="7db96fcc-6949-4beb-acb0-c3326e42b5eb" providerId="ADAL" clId="{850A3ED4-A5AD-9742-9DAE-9EE6456AB69E}" dt="2023-02-20T15:44:35.469" v="771"/>
          <ac:spMkLst>
            <pc:docMk/>
            <pc:sldMk cId="1072909882" sldId="410"/>
            <ac:spMk id="49" creationId="{FE7857A6-6A1E-A017-2268-6CCE07F1C30C}"/>
          </ac:spMkLst>
        </pc:spChg>
        <pc:spChg chg="mod">
          <ac:chgData name="Lucas Alcantara" userId="7db96fcc-6949-4beb-acb0-c3326e42b5eb" providerId="ADAL" clId="{850A3ED4-A5AD-9742-9DAE-9EE6456AB69E}" dt="2023-02-20T15:44:35.469" v="771"/>
          <ac:spMkLst>
            <pc:docMk/>
            <pc:sldMk cId="1072909882" sldId="410"/>
            <ac:spMk id="50" creationId="{430C98FC-0FA0-2735-4930-06196CC132CD}"/>
          </ac:spMkLst>
        </pc:spChg>
        <pc:spChg chg="mod">
          <ac:chgData name="Lucas Alcantara" userId="7db96fcc-6949-4beb-acb0-c3326e42b5eb" providerId="ADAL" clId="{850A3ED4-A5AD-9742-9DAE-9EE6456AB69E}" dt="2023-02-20T15:44:35.469" v="771"/>
          <ac:spMkLst>
            <pc:docMk/>
            <pc:sldMk cId="1072909882" sldId="410"/>
            <ac:spMk id="51" creationId="{AD7BABE9-1FEB-F6E2-1B18-1DF753E0F062}"/>
          </ac:spMkLst>
        </pc:spChg>
        <pc:spChg chg="add mod">
          <ac:chgData name="Lucas Alcantara" userId="7db96fcc-6949-4beb-acb0-c3326e42b5eb" providerId="ADAL" clId="{850A3ED4-A5AD-9742-9DAE-9EE6456AB69E}" dt="2023-02-20T15:44:35.469" v="771"/>
          <ac:spMkLst>
            <pc:docMk/>
            <pc:sldMk cId="1072909882" sldId="410"/>
            <ac:spMk id="52" creationId="{2AEDC429-EB34-AED6-A8F0-5A16DFC7989F}"/>
          </ac:spMkLst>
        </pc:spChg>
        <pc:spChg chg="add mod">
          <ac:chgData name="Lucas Alcantara" userId="7db96fcc-6949-4beb-acb0-c3326e42b5eb" providerId="ADAL" clId="{850A3ED4-A5AD-9742-9DAE-9EE6456AB69E}" dt="2023-02-20T15:44:35.469" v="771"/>
          <ac:spMkLst>
            <pc:docMk/>
            <pc:sldMk cId="1072909882" sldId="410"/>
            <ac:spMk id="53" creationId="{3810ADA6-D818-3FD4-3AFE-0181126ABE21}"/>
          </ac:spMkLst>
        </pc:spChg>
        <pc:spChg chg="add mod">
          <ac:chgData name="Lucas Alcantara" userId="7db96fcc-6949-4beb-acb0-c3326e42b5eb" providerId="ADAL" clId="{850A3ED4-A5AD-9742-9DAE-9EE6456AB69E}" dt="2023-02-20T15:44:35.469" v="771"/>
          <ac:spMkLst>
            <pc:docMk/>
            <pc:sldMk cId="1072909882" sldId="410"/>
            <ac:spMk id="54" creationId="{311E5A9B-DE14-D752-0EA5-3922D45AE61F}"/>
          </ac:spMkLst>
        </pc:spChg>
        <pc:spChg chg="add mod">
          <ac:chgData name="Lucas Alcantara" userId="7db96fcc-6949-4beb-acb0-c3326e42b5eb" providerId="ADAL" clId="{850A3ED4-A5AD-9742-9DAE-9EE6456AB69E}" dt="2023-02-20T15:44:35.469" v="771"/>
          <ac:spMkLst>
            <pc:docMk/>
            <pc:sldMk cId="1072909882" sldId="410"/>
            <ac:spMk id="55" creationId="{295F2632-FD79-808C-EB31-6F409288CACC}"/>
          </ac:spMkLst>
        </pc:spChg>
        <pc:spChg chg="add mod">
          <ac:chgData name="Lucas Alcantara" userId="7db96fcc-6949-4beb-acb0-c3326e42b5eb" providerId="ADAL" clId="{850A3ED4-A5AD-9742-9DAE-9EE6456AB69E}" dt="2023-02-20T15:44:35.469" v="771"/>
          <ac:spMkLst>
            <pc:docMk/>
            <pc:sldMk cId="1072909882" sldId="410"/>
            <ac:spMk id="56" creationId="{86E95E6E-17D4-3981-33BB-017E8C08ACD0}"/>
          </ac:spMkLst>
        </pc:spChg>
        <pc:spChg chg="add mod">
          <ac:chgData name="Lucas Alcantara" userId="7db96fcc-6949-4beb-acb0-c3326e42b5eb" providerId="ADAL" clId="{850A3ED4-A5AD-9742-9DAE-9EE6456AB69E}" dt="2023-02-20T15:44:35.469" v="771"/>
          <ac:spMkLst>
            <pc:docMk/>
            <pc:sldMk cId="1072909882" sldId="410"/>
            <ac:spMk id="57" creationId="{E10CFDD9-34D6-0EB6-B41F-F27F514F3DC5}"/>
          </ac:spMkLst>
        </pc:spChg>
        <pc:grpChg chg="del">
          <ac:chgData name="Lucas Alcantara" userId="7db96fcc-6949-4beb-acb0-c3326e42b5eb" providerId="ADAL" clId="{850A3ED4-A5AD-9742-9DAE-9EE6456AB69E}" dt="2023-02-20T15:44:35.035" v="770" actId="478"/>
          <ac:grpSpMkLst>
            <pc:docMk/>
            <pc:sldMk cId="1072909882" sldId="410"/>
            <ac:grpSpMk id="12" creationId="{AB709835-F34B-9C02-FC0C-45AC050F3980}"/>
          </ac:grpSpMkLst>
        </pc:grpChg>
        <pc:grpChg chg="add mod">
          <ac:chgData name="Lucas Alcantara" userId="7db96fcc-6949-4beb-acb0-c3326e42b5eb" providerId="ADAL" clId="{850A3ED4-A5AD-9742-9DAE-9EE6456AB69E}" dt="2023-02-20T15:44:35.469" v="771"/>
          <ac:grpSpMkLst>
            <pc:docMk/>
            <pc:sldMk cId="1072909882" sldId="410"/>
            <ac:grpSpMk id="42" creationId="{68B6E0F6-EE61-B5F4-45B3-60C1D8845FD9}"/>
          </ac:grpSpMkLst>
        </pc:grpChg>
      </pc:sldChg>
      <pc:sldChg chg="addSp delSp modSp mod modClrScheme chgLayout">
        <pc:chgData name="Lucas Alcantara" userId="7db96fcc-6949-4beb-acb0-c3326e42b5eb" providerId="ADAL" clId="{850A3ED4-A5AD-9742-9DAE-9EE6456AB69E}" dt="2023-02-20T15:47:55.823" v="849" actId="1035"/>
        <pc:sldMkLst>
          <pc:docMk/>
          <pc:sldMk cId="4039654766" sldId="411"/>
        </pc:sldMkLst>
        <pc:spChg chg="add del mod">
          <ac:chgData name="Lucas Alcantara" userId="7db96fcc-6949-4beb-acb0-c3326e42b5eb" providerId="ADAL" clId="{850A3ED4-A5AD-9742-9DAE-9EE6456AB69E}" dt="2023-02-20T15:01:22.484" v="335" actId="478"/>
          <ac:spMkLst>
            <pc:docMk/>
            <pc:sldMk cId="4039654766" sldId="411"/>
            <ac:spMk id="2" creationId="{35B5D3FB-87DB-6F4D-84DA-34E615C71858}"/>
          </ac:spMkLst>
        </pc:spChg>
        <pc:spChg chg="add mod ord">
          <ac:chgData name="Lucas Alcantara" userId="7db96fcc-6949-4beb-acb0-c3326e42b5eb" providerId="ADAL" clId="{850A3ED4-A5AD-9742-9DAE-9EE6456AB69E}" dt="2023-02-20T15:01:17.669" v="334" actId="700"/>
          <ac:spMkLst>
            <pc:docMk/>
            <pc:sldMk cId="4039654766" sldId="411"/>
            <ac:spMk id="3" creationId="{80F44B06-BDAC-8316-78A4-D5DDEF781A2A}"/>
          </ac:spMkLst>
        </pc:spChg>
        <pc:spChg chg="del">
          <ac:chgData name="Lucas Alcantara" userId="7db96fcc-6949-4beb-acb0-c3326e42b5eb" providerId="ADAL" clId="{850A3ED4-A5AD-9742-9DAE-9EE6456AB69E}" dt="2023-02-20T15:44:26.139" v="766" actId="478"/>
          <ac:spMkLst>
            <pc:docMk/>
            <pc:sldMk cId="4039654766" sldId="411"/>
            <ac:spMk id="4" creationId="{451A800E-3FCD-F0B0-242E-0148739F8C4D}"/>
          </ac:spMkLst>
        </pc:spChg>
        <pc:spChg chg="del">
          <ac:chgData name="Lucas Alcantara" userId="7db96fcc-6949-4beb-acb0-c3326e42b5eb" providerId="ADAL" clId="{850A3ED4-A5AD-9742-9DAE-9EE6456AB69E}" dt="2023-02-20T15:44:26.139" v="766" actId="478"/>
          <ac:spMkLst>
            <pc:docMk/>
            <pc:sldMk cId="4039654766" sldId="411"/>
            <ac:spMk id="5" creationId="{FF562BAF-5C37-5D4F-1F10-3E44A2E87175}"/>
          </ac:spMkLst>
        </pc:spChg>
        <pc:spChg chg="del">
          <ac:chgData name="Lucas Alcantara" userId="7db96fcc-6949-4beb-acb0-c3326e42b5eb" providerId="ADAL" clId="{850A3ED4-A5AD-9742-9DAE-9EE6456AB69E}" dt="2023-02-20T15:44:26.139" v="766" actId="478"/>
          <ac:spMkLst>
            <pc:docMk/>
            <pc:sldMk cId="4039654766" sldId="411"/>
            <ac:spMk id="6" creationId="{974FAD30-9420-7959-21D2-F1C3E7B39B56}"/>
          </ac:spMkLst>
        </pc:spChg>
        <pc:spChg chg="del">
          <ac:chgData name="Lucas Alcantara" userId="7db96fcc-6949-4beb-acb0-c3326e42b5eb" providerId="ADAL" clId="{850A3ED4-A5AD-9742-9DAE-9EE6456AB69E}" dt="2023-02-20T15:44:26.139" v="766" actId="478"/>
          <ac:spMkLst>
            <pc:docMk/>
            <pc:sldMk cId="4039654766" sldId="411"/>
            <ac:spMk id="7" creationId="{74B1EFFA-66D2-1C97-ED02-0422E9BCF6B0}"/>
          </ac:spMkLst>
        </pc:spChg>
        <pc:spChg chg="del">
          <ac:chgData name="Lucas Alcantara" userId="7db96fcc-6949-4beb-acb0-c3326e42b5eb" providerId="ADAL" clId="{850A3ED4-A5AD-9742-9DAE-9EE6456AB69E}" dt="2023-02-20T15:44:26.139" v="766" actId="478"/>
          <ac:spMkLst>
            <pc:docMk/>
            <pc:sldMk cId="4039654766" sldId="411"/>
            <ac:spMk id="8" creationId="{B11FF211-64DF-4BF8-51B3-E8C7F0FF3D22}"/>
          </ac:spMkLst>
        </pc:spChg>
        <pc:spChg chg="del">
          <ac:chgData name="Lucas Alcantara" userId="7db96fcc-6949-4beb-acb0-c3326e42b5eb" providerId="ADAL" clId="{850A3ED4-A5AD-9742-9DAE-9EE6456AB69E}" dt="2023-02-20T15:44:26.139" v="766" actId="478"/>
          <ac:spMkLst>
            <pc:docMk/>
            <pc:sldMk cId="4039654766" sldId="411"/>
            <ac:spMk id="9" creationId="{9A167458-A984-B0E8-6F71-7C5A490157D6}"/>
          </ac:spMkLst>
        </pc:spChg>
        <pc:spChg chg="del">
          <ac:chgData name="Lucas Alcantara" userId="7db96fcc-6949-4beb-acb0-c3326e42b5eb" providerId="ADAL" clId="{850A3ED4-A5AD-9742-9DAE-9EE6456AB69E}" dt="2023-02-20T15:44:26.139" v="766" actId="478"/>
          <ac:spMkLst>
            <pc:docMk/>
            <pc:sldMk cId="4039654766" sldId="411"/>
            <ac:spMk id="10" creationId="{64F24580-92D5-A412-C5E8-122FDCF8D4E1}"/>
          </ac:spMkLst>
        </pc:spChg>
        <pc:spChg chg="del">
          <ac:chgData name="Lucas Alcantara" userId="7db96fcc-6949-4beb-acb0-c3326e42b5eb" providerId="ADAL" clId="{850A3ED4-A5AD-9742-9DAE-9EE6456AB69E}" dt="2023-02-20T15:44:26.139" v="766" actId="478"/>
          <ac:spMkLst>
            <pc:docMk/>
            <pc:sldMk cId="4039654766" sldId="411"/>
            <ac:spMk id="11" creationId="{DFBCDA1E-9608-77F3-C75C-6EFD3F583B50}"/>
          </ac:spMkLst>
        </pc:spChg>
        <pc:spChg chg="del">
          <ac:chgData name="Lucas Alcantara" userId="7db96fcc-6949-4beb-acb0-c3326e42b5eb" providerId="ADAL" clId="{850A3ED4-A5AD-9742-9DAE-9EE6456AB69E}" dt="2023-02-20T15:44:26.139" v="766" actId="478"/>
          <ac:spMkLst>
            <pc:docMk/>
            <pc:sldMk cId="4039654766" sldId="411"/>
            <ac:spMk id="22" creationId="{93CF48EB-3D90-52C3-E820-3C9F316C3CAA}"/>
          </ac:spMkLst>
        </pc:spChg>
        <pc:spChg chg="del">
          <ac:chgData name="Lucas Alcantara" userId="7db96fcc-6949-4beb-acb0-c3326e42b5eb" providerId="ADAL" clId="{850A3ED4-A5AD-9742-9DAE-9EE6456AB69E}" dt="2023-02-20T15:44:26.139" v="766" actId="478"/>
          <ac:spMkLst>
            <pc:docMk/>
            <pc:sldMk cId="4039654766" sldId="411"/>
            <ac:spMk id="23" creationId="{B1FAC24D-FA03-8AEB-648B-B95F0B9688C0}"/>
          </ac:spMkLst>
        </pc:spChg>
        <pc:spChg chg="del">
          <ac:chgData name="Lucas Alcantara" userId="7db96fcc-6949-4beb-acb0-c3326e42b5eb" providerId="ADAL" clId="{850A3ED4-A5AD-9742-9DAE-9EE6456AB69E}" dt="2023-02-20T15:44:26.139" v="766" actId="478"/>
          <ac:spMkLst>
            <pc:docMk/>
            <pc:sldMk cId="4039654766" sldId="411"/>
            <ac:spMk id="24" creationId="{8E5A65A3-A330-6E0B-83B7-4D77B1C1794A}"/>
          </ac:spMkLst>
        </pc:spChg>
        <pc:spChg chg="del">
          <ac:chgData name="Lucas Alcantara" userId="7db96fcc-6949-4beb-acb0-c3326e42b5eb" providerId="ADAL" clId="{850A3ED4-A5AD-9742-9DAE-9EE6456AB69E}" dt="2023-02-20T15:44:26.139" v="766" actId="478"/>
          <ac:spMkLst>
            <pc:docMk/>
            <pc:sldMk cId="4039654766" sldId="411"/>
            <ac:spMk id="25" creationId="{D229812F-1549-7960-C83A-E8E2F94F622D}"/>
          </ac:spMkLst>
        </pc:spChg>
        <pc:spChg chg="del">
          <ac:chgData name="Lucas Alcantara" userId="7db96fcc-6949-4beb-acb0-c3326e42b5eb" providerId="ADAL" clId="{850A3ED4-A5AD-9742-9DAE-9EE6456AB69E}" dt="2023-02-20T15:44:26.139" v="766" actId="478"/>
          <ac:spMkLst>
            <pc:docMk/>
            <pc:sldMk cId="4039654766" sldId="411"/>
            <ac:spMk id="26" creationId="{DD4859C0-F499-58DE-B19B-E485CED06C96}"/>
          </ac:spMkLst>
        </pc:spChg>
        <pc:spChg chg="del">
          <ac:chgData name="Lucas Alcantara" userId="7db96fcc-6949-4beb-acb0-c3326e42b5eb" providerId="ADAL" clId="{850A3ED4-A5AD-9742-9DAE-9EE6456AB69E}" dt="2023-02-20T15:44:26.139" v="766" actId="478"/>
          <ac:spMkLst>
            <pc:docMk/>
            <pc:sldMk cId="4039654766" sldId="411"/>
            <ac:spMk id="27" creationId="{3228702E-48E4-4BD0-D027-BE255C9FC58E}"/>
          </ac:spMkLst>
        </pc:spChg>
        <pc:spChg chg="del mod">
          <ac:chgData name="Lucas Alcantara" userId="7db96fcc-6949-4beb-acb0-c3326e42b5eb" providerId="ADAL" clId="{850A3ED4-A5AD-9742-9DAE-9EE6456AB69E}" dt="2023-02-20T14:50:49.755" v="245" actId="478"/>
          <ac:spMkLst>
            <pc:docMk/>
            <pc:sldMk cId="4039654766" sldId="411"/>
            <ac:spMk id="28" creationId="{7700381E-5421-A2AD-1AE0-60666B4C4A44}"/>
          </ac:spMkLst>
        </pc:spChg>
        <pc:spChg chg="add mod ord">
          <ac:chgData name="Lucas Alcantara" userId="7db96fcc-6949-4beb-acb0-c3326e42b5eb" providerId="ADAL" clId="{850A3ED4-A5AD-9742-9DAE-9EE6456AB69E}" dt="2023-02-20T15:01:23.826" v="336"/>
          <ac:spMkLst>
            <pc:docMk/>
            <pc:sldMk cId="4039654766" sldId="411"/>
            <ac:spMk id="29" creationId="{75DDF049-6D94-B64E-742D-1EF43592047F}"/>
          </ac:spMkLst>
        </pc:spChg>
        <pc:spChg chg="del">
          <ac:chgData name="Lucas Alcantara" userId="7db96fcc-6949-4beb-acb0-c3326e42b5eb" providerId="ADAL" clId="{850A3ED4-A5AD-9742-9DAE-9EE6456AB69E}" dt="2023-02-20T14:46:28.655" v="179" actId="478"/>
          <ac:spMkLst>
            <pc:docMk/>
            <pc:sldMk cId="4039654766" sldId="411"/>
            <ac:spMk id="31" creationId="{FCD4F276-3111-C825-66B4-36F625058C01}"/>
          </ac:spMkLst>
        </pc:spChg>
        <pc:spChg chg="add mod">
          <ac:chgData name="Lucas Alcantara" userId="7db96fcc-6949-4beb-acb0-c3326e42b5eb" providerId="ADAL" clId="{850A3ED4-A5AD-9742-9DAE-9EE6456AB69E}" dt="2023-02-20T15:44:26.646" v="767"/>
          <ac:spMkLst>
            <pc:docMk/>
            <pc:sldMk cId="4039654766" sldId="411"/>
            <ac:spMk id="32" creationId="{26C7F715-00FC-4813-280A-FCF96AE4809D}"/>
          </ac:spMkLst>
        </pc:spChg>
        <pc:spChg chg="add mod">
          <ac:chgData name="Lucas Alcantara" userId="7db96fcc-6949-4beb-acb0-c3326e42b5eb" providerId="ADAL" clId="{850A3ED4-A5AD-9742-9DAE-9EE6456AB69E}" dt="2023-02-20T15:44:26.646" v="767"/>
          <ac:spMkLst>
            <pc:docMk/>
            <pc:sldMk cId="4039654766" sldId="411"/>
            <ac:spMk id="33" creationId="{B088D2BF-91FB-2518-7BD6-4D91DA1C3503}"/>
          </ac:spMkLst>
        </pc:spChg>
        <pc:spChg chg="add mod">
          <ac:chgData name="Lucas Alcantara" userId="7db96fcc-6949-4beb-acb0-c3326e42b5eb" providerId="ADAL" clId="{850A3ED4-A5AD-9742-9DAE-9EE6456AB69E}" dt="2023-02-20T15:44:26.646" v="767"/>
          <ac:spMkLst>
            <pc:docMk/>
            <pc:sldMk cId="4039654766" sldId="411"/>
            <ac:spMk id="34" creationId="{DC1AAC62-D314-7128-502A-52321036A85D}"/>
          </ac:spMkLst>
        </pc:spChg>
        <pc:spChg chg="add mod">
          <ac:chgData name="Lucas Alcantara" userId="7db96fcc-6949-4beb-acb0-c3326e42b5eb" providerId="ADAL" clId="{850A3ED4-A5AD-9742-9DAE-9EE6456AB69E}" dt="2023-02-20T15:44:26.646" v="767"/>
          <ac:spMkLst>
            <pc:docMk/>
            <pc:sldMk cId="4039654766" sldId="411"/>
            <ac:spMk id="35" creationId="{60A15847-9341-7F89-4A7B-7640AF6F7554}"/>
          </ac:spMkLst>
        </pc:spChg>
        <pc:spChg chg="add mod">
          <ac:chgData name="Lucas Alcantara" userId="7db96fcc-6949-4beb-acb0-c3326e42b5eb" providerId="ADAL" clId="{850A3ED4-A5AD-9742-9DAE-9EE6456AB69E}" dt="2023-02-20T15:44:26.646" v="767"/>
          <ac:spMkLst>
            <pc:docMk/>
            <pc:sldMk cId="4039654766" sldId="411"/>
            <ac:spMk id="36" creationId="{E38777B9-B07A-8E9E-A6ED-43B70C8FC257}"/>
          </ac:spMkLst>
        </pc:spChg>
        <pc:spChg chg="add mod">
          <ac:chgData name="Lucas Alcantara" userId="7db96fcc-6949-4beb-acb0-c3326e42b5eb" providerId="ADAL" clId="{850A3ED4-A5AD-9742-9DAE-9EE6456AB69E}" dt="2023-02-20T15:44:26.646" v="767"/>
          <ac:spMkLst>
            <pc:docMk/>
            <pc:sldMk cId="4039654766" sldId="411"/>
            <ac:spMk id="37" creationId="{E7FB257F-58CE-1D23-1AD9-C55D4A6C4BF3}"/>
          </ac:spMkLst>
        </pc:spChg>
        <pc:spChg chg="add mod">
          <ac:chgData name="Lucas Alcantara" userId="7db96fcc-6949-4beb-acb0-c3326e42b5eb" providerId="ADAL" clId="{850A3ED4-A5AD-9742-9DAE-9EE6456AB69E}" dt="2023-02-20T15:44:26.646" v="767"/>
          <ac:spMkLst>
            <pc:docMk/>
            <pc:sldMk cId="4039654766" sldId="411"/>
            <ac:spMk id="38" creationId="{905B6929-66E3-79CC-E731-E9362BC051C3}"/>
          </ac:spMkLst>
        </pc:spChg>
        <pc:spChg chg="add mod">
          <ac:chgData name="Lucas Alcantara" userId="7db96fcc-6949-4beb-acb0-c3326e42b5eb" providerId="ADAL" clId="{850A3ED4-A5AD-9742-9DAE-9EE6456AB69E}" dt="2023-02-20T15:44:26.646" v="767"/>
          <ac:spMkLst>
            <pc:docMk/>
            <pc:sldMk cId="4039654766" sldId="411"/>
            <ac:spMk id="39" creationId="{EAE0734C-C5F1-7879-2C8C-A0AD1302A379}"/>
          </ac:spMkLst>
        </pc:spChg>
        <pc:spChg chg="mod">
          <ac:chgData name="Lucas Alcantara" userId="7db96fcc-6949-4beb-acb0-c3326e42b5eb" providerId="ADAL" clId="{850A3ED4-A5AD-9742-9DAE-9EE6456AB69E}" dt="2023-02-20T15:44:26.646" v="767"/>
          <ac:spMkLst>
            <pc:docMk/>
            <pc:sldMk cId="4039654766" sldId="411"/>
            <ac:spMk id="41" creationId="{5F3E1772-0712-7211-D44A-8EFE8A2D0855}"/>
          </ac:spMkLst>
        </pc:spChg>
        <pc:spChg chg="mod">
          <ac:chgData name="Lucas Alcantara" userId="7db96fcc-6949-4beb-acb0-c3326e42b5eb" providerId="ADAL" clId="{850A3ED4-A5AD-9742-9DAE-9EE6456AB69E}" dt="2023-02-20T15:44:26.646" v="767"/>
          <ac:spMkLst>
            <pc:docMk/>
            <pc:sldMk cId="4039654766" sldId="411"/>
            <ac:spMk id="42" creationId="{D3D2B605-5FDD-B9EC-26BD-AD66AD40284A}"/>
          </ac:spMkLst>
        </pc:spChg>
        <pc:spChg chg="mod">
          <ac:chgData name="Lucas Alcantara" userId="7db96fcc-6949-4beb-acb0-c3326e42b5eb" providerId="ADAL" clId="{850A3ED4-A5AD-9742-9DAE-9EE6456AB69E}" dt="2023-02-20T15:44:26.646" v="767"/>
          <ac:spMkLst>
            <pc:docMk/>
            <pc:sldMk cId="4039654766" sldId="411"/>
            <ac:spMk id="43" creationId="{A470A901-2699-048E-18E3-EB345DB31BDE}"/>
          </ac:spMkLst>
        </pc:spChg>
        <pc:spChg chg="mod">
          <ac:chgData name="Lucas Alcantara" userId="7db96fcc-6949-4beb-acb0-c3326e42b5eb" providerId="ADAL" clId="{850A3ED4-A5AD-9742-9DAE-9EE6456AB69E}" dt="2023-02-20T15:44:26.646" v="767"/>
          <ac:spMkLst>
            <pc:docMk/>
            <pc:sldMk cId="4039654766" sldId="411"/>
            <ac:spMk id="44" creationId="{B545BB6D-0478-EDF5-07C1-E4B24CC37A1B}"/>
          </ac:spMkLst>
        </pc:spChg>
        <pc:spChg chg="mod">
          <ac:chgData name="Lucas Alcantara" userId="7db96fcc-6949-4beb-acb0-c3326e42b5eb" providerId="ADAL" clId="{850A3ED4-A5AD-9742-9DAE-9EE6456AB69E}" dt="2023-02-20T15:44:26.646" v="767"/>
          <ac:spMkLst>
            <pc:docMk/>
            <pc:sldMk cId="4039654766" sldId="411"/>
            <ac:spMk id="45" creationId="{195128CB-C09B-60AB-0840-574B69C3B0FB}"/>
          </ac:spMkLst>
        </pc:spChg>
        <pc:spChg chg="mod">
          <ac:chgData name="Lucas Alcantara" userId="7db96fcc-6949-4beb-acb0-c3326e42b5eb" providerId="ADAL" clId="{850A3ED4-A5AD-9742-9DAE-9EE6456AB69E}" dt="2023-02-20T15:44:26.646" v="767"/>
          <ac:spMkLst>
            <pc:docMk/>
            <pc:sldMk cId="4039654766" sldId="411"/>
            <ac:spMk id="46" creationId="{BF5B7020-42FB-3B2D-D7F8-6B4461DED543}"/>
          </ac:spMkLst>
        </pc:spChg>
        <pc:spChg chg="mod">
          <ac:chgData name="Lucas Alcantara" userId="7db96fcc-6949-4beb-acb0-c3326e42b5eb" providerId="ADAL" clId="{850A3ED4-A5AD-9742-9DAE-9EE6456AB69E}" dt="2023-02-20T15:44:26.646" v="767"/>
          <ac:spMkLst>
            <pc:docMk/>
            <pc:sldMk cId="4039654766" sldId="411"/>
            <ac:spMk id="47" creationId="{BEF7CA18-A11E-433D-F041-06F9296C332C}"/>
          </ac:spMkLst>
        </pc:spChg>
        <pc:spChg chg="mod">
          <ac:chgData name="Lucas Alcantara" userId="7db96fcc-6949-4beb-acb0-c3326e42b5eb" providerId="ADAL" clId="{850A3ED4-A5AD-9742-9DAE-9EE6456AB69E}" dt="2023-02-20T15:44:26.646" v="767"/>
          <ac:spMkLst>
            <pc:docMk/>
            <pc:sldMk cId="4039654766" sldId="411"/>
            <ac:spMk id="48" creationId="{F0F818F7-9EB3-0054-0FBF-311C4A3BAD74}"/>
          </ac:spMkLst>
        </pc:spChg>
        <pc:spChg chg="mod">
          <ac:chgData name="Lucas Alcantara" userId="7db96fcc-6949-4beb-acb0-c3326e42b5eb" providerId="ADAL" clId="{850A3ED4-A5AD-9742-9DAE-9EE6456AB69E}" dt="2023-02-20T15:44:26.646" v="767"/>
          <ac:spMkLst>
            <pc:docMk/>
            <pc:sldMk cId="4039654766" sldId="411"/>
            <ac:spMk id="49" creationId="{4B567C22-C177-B562-EBA9-C1932CBC0319}"/>
          </ac:spMkLst>
        </pc:spChg>
        <pc:spChg chg="add mod">
          <ac:chgData name="Lucas Alcantara" userId="7db96fcc-6949-4beb-acb0-c3326e42b5eb" providerId="ADAL" clId="{850A3ED4-A5AD-9742-9DAE-9EE6456AB69E}" dt="2023-02-20T15:44:26.646" v="767"/>
          <ac:spMkLst>
            <pc:docMk/>
            <pc:sldMk cId="4039654766" sldId="411"/>
            <ac:spMk id="50" creationId="{75FC0220-13FC-1B89-4443-75033C0D6A6F}"/>
          </ac:spMkLst>
        </pc:spChg>
        <pc:spChg chg="add mod">
          <ac:chgData name="Lucas Alcantara" userId="7db96fcc-6949-4beb-acb0-c3326e42b5eb" providerId="ADAL" clId="{850A3ED4-A5AD-9742-9DAE-9EE6456AB69E}" dt="2023-02-20T15:44:26.646" v="767"/>
          <ac:spMkLst>
            <pc:docMk/>
            <pc:sldMk cId="4039654766" sldId="411"/>
            <ac:spMk id="51" creationId="{22C7CA1C-5BDC-8FC0-6113-7032F5FA5118}"/>
          </ac:spMkLst>
        </pc:spChg>
        <pc:spChg chg="add mod">
          <ac:chgData name="Lucas Alcantara" userId="7db96fcc-6949-4beb-acb0-c3326e42b5eb" providerId="ADAL" clId="{850A3ED4-A5AD-9742-9DAE-9EE6456AB69E}" dt="2023-02-20T15:44:26.646" v="767"/>
          <ac:spMkLst>
            <pc:docMk/>
            <pc:sldMk cId="4039654766" sldId="411"/>
            <ac:spMk id="52" creationId="{8E881012-54BE-B502-407B-6BB23C39BEFC}"/>
          </ac:spMkLst>
        </pc:spChg>
        <pc:spChg chg="add mod">
          <ac:chgData name="Lucas Alcantara" userId="7db96fcc-6949-4beb-acb0-c3326e42b5eb" providerId="ADAL" clId="{850A3ED4-A5AD-9742-9DAE-9EE6456AB69E}" dt="2023-02-20T15:44:26.646" v="767"/>
          <ac:spMkLst>
            <pc:docMk/>
            <pc:sldMk cId="4039654766" sldId="411"/>
            <ac:spMk id="53" creationId="{103BD9EB-155D-3C06-8353-870C93336192}"/>
          </ac:spMkLst>
        </pc:spChg>
        <pc:spChg chg="add mod">
          <ac:chgData name="Lucas Alcantara" userId="7db96fcc-6949-4beb-acb0-c3326e42b5eb" providerId="ADAL" clId="{850A3ED4-A5AD-9742-9DAE-9EE6456AB69E}" dt="2023-02-20T15:44:26.646" v="767"/>
          <ac:spMkLst>
            <pc:docMk/>
            <pc:sldMk cId="4039654766" sldId="411"/>
            <ac:spMk id="54" creationId="{FDE2C558-7E6A-303D-18D0-E40AD5983408}"/>
          </ac:spMkLst>
        </pc:spChg>
        <pc:spChg chg="add mod">
          <ac:chgData name="Lucas Alcantara" userId="7db96fcc-6949-4beb-acb0-c3326e42b5eb" providerId="ADAL" clId="{850A3ED4-A5AD-9742-9DAE-9EE6456AB69E}" dt="2023-02-20T15:44:26.646" v="767"/>
          <ac:spMkLst>
            <pc:docMk/>
            <pc:sldMk cId="4039654766" sldId="411"/>
            <ac:spMk id="55" creationId="{398D3484-1FE7-C611-5251-23A624BB9DB2}"/>
          </ac:spMkLst>
        </pc:spChg>
        <pc:grpChg chg="del">
          <ac:chgData name="Lucas Alcantara" userId="7db96fcc-6949-4beb-acb0-c3326e42b5eb" providerId="ADAL" clId="{850A3ED4-A5AD-9742-9DAE-9EE6456AB69E}" dt="2023-02-20T15:44:26.139" v="766" actId="478"/>
          <ac:grpSpMkLst>
            <pc:docMk/>
            <pc:sldMk cId="4039654766" sldId="411"/>
            <ac:grpSpMk id="12" creationId="{AB709835-F34B-9C02-FC0C-45AC050F3980}"/>
          </ac:grpSpMkLst>
        </pc:grpChg>
        <pc:grpChg chg="add mod">
          <ac:chgData name="Lucas Alcantara" userId="7db96fcc-6949-4beb-acb0-c3326e42b5eb" providerId="ADAL" clId="{850A3ED4-A5AD-9742-9DAE-9EE6456AB69E}" dt="2023-02-20T15:44:26.646" v="767"/>
          <ac:grpSpMkLst>
            <pc:docMk/>
            <pc:sldMk cId="4039654766" sldId="411"/>
            <ac:grpSpMk id="40" creationId="{20318EE4-AA88-0EA6-4236-D737999F8C38}"/>
          </ac:grpSpMkLst>
        </pc:grpChg>
        <pc:picChg chg="mod">
          <ac:chgData name="Lucas Alcantara" userId="7db96fcc-6949-4beb-acb0-c3326e42b5eb" providerId="ADAL" clId="{850A3ED4-A5AD-9742-9DAE-9EE6456AB69E}" dt="2023-02-20T15:47:55.823" v="849" actId="1035"/>
          <ac:picMkLst>
            <pc:docMk/>
            <pc:sldMk cId="4039654766" sldId="411"/>
            <ac:picMk id="2050" creationId="{468D7373-C48E-F51B-AC26-5E177785F6B2}"/>
          </ac:picMkLst>
        </pc:picChg>
      </pc:sldChg>
      <pc:sldChg chg="addSp delSp modSp mod modClrScheme chgLayout">
        <pc:chgData name="Lucas Alcantara" userId="7db96fcc-6949-4beb-acb0-c3326e42b5eb" providerId="ADAL" clId="{850A3ED4-A5AD-9742-9DAE-9EE6456AB69E}" dt="2023-02-20T15:48:05.673" v="853" actId="20577"/>
        <pc:sldMkLst>
          <pc:docMk/>
          <pc:sldMk cId="3395817267" sldId="412"/>
        </pc:sldMkLst>
        <pc:spChg chg="add del mod">
          <ac:chgData name="Lucas Alcantara" userId="7db96fcc-6949-4beb-acb0-c3326e42b5eb" providerId="ADAL" clId="{850A3ED4-A5AD-9742-9DAE-9EE6456AB69E}" dt="2023-02-20T15:01:38.244" v="338" actId="478"/>
          <ac:spMkLst>
            <pc:docMk/>
            <pc:sldMk cId="3395817267" sldId="412"/>
            <ac:spMk id="2" creationId="{E6C8BF7C-6C07-D27C-64A3-C46EE8409008}"/>
          </ac:spMkLst>
        </pc:spChg>
        <pc:spChg chg="add mod ord">
          <ac:chgData name="Lucas Alcantara" userId="7db96fcc-6949-4beb-acb0-c3326e42b5eb" providerId="ADAL" clId="{850A3ED4-A5AD-9742-9DAE-9EE6456AB69E}" dt="2023-02-20T15:48:05.673" v="853" actId="20577"/>
          <ac:spMkLst>
            <pc:docMk/>
            <pc:sldMk cId="3395817267" sldId="412"/>
            <ac:spMk id="3" creationId="{0DCEC100-6A46-0EA5-20E2-8CEB86F03E7E}"/>
          </ac:spMkLst>
        </pc:spChg>
        <pc:spChg chg="del">
          <ac:chgData name="Lucas Alcantara" userId="7db96fcc-6949-4beb-acb0-c3326e42b5eb" providerId="ADAL" clId="{850A3ED4-A5AD-9742-9DAE-9EE6456AB69E}" dt="2023-02-20T15:44:30.420" v="768" actId="478"/>
          <ac:spMkLst>
            <pc:docMk/>
            <pc:sldMk cId="3395817267" sldId="412"/>
            <ac:spMk id="4" creationId="{451A800E-3FCD-F0B0-242E-0148739F8C4D}"/>
          </ac:spMkLst>
        </pc:spChg>
        <pc:spChg chg="del">
          <ac:chgData name="Lucas Alcantara" userId="7db96fcc-6949-4beb-acb0-c3326e42b5eb" providerId="ADAL" clId="{850A3ED4-A5AD-9742-9DAE-9EE6456AB69E}" dt="2023-02-20T15:44:30.420" v="768" actId="478"/>
          <ac:spMkLst>
            <pc:docMk/>
            <pc:sldMk cId="3395817267" sldId="412"/>
            <ac:spMk id="5" creationId="{FF562BAF-5C37-5D4F-1F10-3E44A2E87175}"/>
          </ac:spMkLst>
        </pc:spChg>
        <pc:spChg chg="del">
          <ac:chgData name="Lucas Alcantara" userId="7db96fcc-6949-4beb-acb0-c3326e42b5eb" providerId="ADAL" clId="{850A3ED4-A5AD-9742-9DAE-9EE6456AB69E}" dt="2023-02-20T15:44:30.420" v="768" actId="478"/>
          <ac:spMkLst>
            <pc:docMk/>
            <pc:sldMk cId="3395817267" sldId="412"/>
            <ac:spMk id="6" creationId="{974FAD30-9420-7959-21D2-F1C3E7B39B56}"/>
          </ac:spMkLst>
        </pc:spChg>
        <pc:spChg chg="del">
          <ac:chgData name="Lucas Alcantara" userId="7db96fcc-6949-4beb-acb0-c3326e42b5eb" providerId="ADAL" clId="{850A3ED4-A5AD-9742-9DAE-9EE6456AB69E}" dt="2023-02-20T15:44:30.420" v="768" actId="478"/>
          <ac:spMkLst>
            <pc:docMk/>
            <pc:sldMk cId="3395817267" sldId="412"/>
            <ac:spMk id="7" creationId="{74B1EFFA-66D2-1C97-ED02-0422E9BCF6B0}"/>
          </ac:spMkLst>
        </pc:spChg>
        <pc:spChg chg="del">
          <ac:chgData name="Lucas Alcantara" userId="7db96fcc-6949-4beb-acb0-c3326e42b5eb" providerId="ADAL" clId="{850A3ED4-A5AD-9742-9DAE-9EE6456AB69E}" dt="2023-02-20T15:44:30.420" v="768" actId="478"/>
          <ac:spMkLst>
            <pc:docMk/>
            <pc:sldMk cId="3395817267" sldId="412"/>
            <ac:spMk id="8" creationId="{B11FF211-64DF-4BF8-51B3-E8C7F0FF3D22}"/>
          </ac:spMkLst>
        </pc:spChg>
        <pc:spChg chg="del">
          <ac:chgData name="Lucas Alcantara" userId="7db96fcc-6949-4beb-acb0-c3326e42b5eb" providerId="ADAL" clId="{850A3ED4-A5AD-9742-9DAE-9EE6456AB69E}" dt="2023-02-20T15:44:30.420" v="768" actId="478"/>
          <ac:spMkLst>
            <pc:docMk/>
            <pc:sldMk cId="3395817267" sldId="412"/>
            <ac:spMk id="9" creationId="{9A167458-A984-B0E8-6F71-7C5A490157D6}"/>
          </ac:spMkLst>
        </pc:spChg>
        <pc:spChg chg="del">
          <ac:chgData name="Lucas Alcantara" userId="7db96fcc-6949-4beb-acb0-c3326e42b5eb" providerId="ADAL" clId="{850A3ED4-A5AD-9742-9DAE-9EE6456AB69E}" dt="2023-02-20T15:44:30.420" v="768" actId="478"/>
          <ac:spMkLst>
            <pc:docMk/>
            <pc:sldMk cId="3395817267" sldId="412"/>
            <ac:spMk id="10" creationId="{64F24580-92D5-A412-C5E8-122FDCF8D4E1}"/>
          </ac:spMkLst>
        </pc:spChg>
        <pc:spChg chg="del">
          <ac:chgData name="Lucas Alcantara" userId="7db96fcc-6949-4beb-acb0-c3326e42b5eb" providerId="ADAL" clId="{850A3ED4-A5AD-9742-9DAE-9EE6456AB69E}" dt="2023-02-20T15:44:30.420" v="768" actId="478"/>
          <ac:spMkLst>
            <pc:docMk/>
            <pc:sldMk cId="3395817267" sldId="412"/>
            <ac:spMk id="11" creationId="{DFBCDA1E-9608-77F3-C75C-6EFD3F583B50}"/>
          </ac:spMkLst>
        </pc:spChg>
        <pc:spChg chg="del">
          <ac:chgData name="Lucas Alcantara" userId="7db96fcc-6949-4beb-acb0-c3326e42b5eb" providerId="ADAL" clId="{850A3ED4-A5AD-9742-9DAE-9EE6456AB69E}" dt="2023-02-20T15:44:30.420" v="768" actId="478"/>
          <ac:spMkLst>
            <pc:docMk/>
            <pc:sldMk cId="3395817267" sldId="412"/>
            <ac:spMk id="22" creationId="{93CF48EB-3D90-52C3-E820-3C9F316C3CAA}"/>
          </ac:spMkLst>
        </pc:spChg>
        <pc:spChg chg="del">
          <ac:chgData name="Lucas Alcantara" userId="7db96fcc-6949-4beb-acb0-c3326e42b5eb" providerId="ADAL" clId="{850A3ED4-A5AD-9742-9DAE-9EE6456AB69E}" dt="2023-02-20T15:44:30.420" v="768" actId="478"/>
          <ac:spMkLst>
            <pc:docMk/>
            <pc:sldMk cId="3395817267" sldId="412"/>
            <ac:spMk id="23" creationId="{B1FAC24D-FA03-8AEB-648B-B95F0B9688C0}"/>
          </ac:spMkLst>
        </pc:spChg>
        <pc:spChg chg="del">
          <ac:chgData name="Lucas Alcantara" userId="7db96fcc-6949-4beb-acb0-c3326e42b5eb" providerId="ADAL" clId="{850A3ED4-A5AD-9742-9DAE-9EE6456AB69E}" dt="2023-02-20T15:44:30.420" v="768" actId="478"/>
          <ac:spMkLst>
            <pc:docMk/>
            <pc:sldMk cId="3395817267" sldId="412"/>
            <ac:spMk id="24" creationId="{8E5A65A3-A330-6E0B-83B7-4D77B1C1794A}"/>
          </ac:spMkLst>
        </pc:spChg>
        <pc:spChg chg="del">
          <ac:chgData name="Lucas Alcantara" userId="7db96fcc-6949-4beb-acb0-c3326e42b5eb" providerId="ADAL" clId="{850A3ED4-A5AD-9742-9DAE-9EE6456AB69E}" dt="2023-02-20T15:44:30.420" v="768" actId="478"/>
          <ac:spMkLst>
            <pc:docMk/>
            <pc:sldMk cId="3395817267" sldId="412"/>
            <ac:spMk id="25" creationId="{D229812F-1549-7960-C83A-E8E2F94F622D}"/>
          </ac:spMkLst>
        </pc:spChg>
        <pc:spChg chg="del">
          <ac:chgData name="Lucas Alcantara" userId="7db96fcc-6949-4beb-acb0-c3326e42b5eb" providerId="ADAL" clId="{850A3ED4-A5AD-9742-9DAE-9EE6456AB69E}" dt="2023-02-20T15:44:30.420" v="768" actId="478"/>
          <ac:spMkLst>
            <pc:docMk/>
            <pc:sldMk cId="3395817267" sldId="412"/>
            <ac:spMk id="26" creationId="{DD4859C0-F499-58DE-B19B-E485CED06C96}"/>
          </ac:spMkLst>
        </pc:spChg>
        <pc:spChg chg="del">
          <ac:chgData name="Lucas Alcantara" userId="7db96fcc-6949-4beb-acb0-c3326e42b5eb" providerId="ADAL" clId="{850A3ED4-A5AD-9742-9DAE-9EE6456AB69E}" dt="2023-02-20T15:44:30.420" v="768" actId="478"/>
          <ac:spMkLst>
            <pc:docMk/>
            <pc:sldMk cId="3395817267" sldId="412"/>
            <ac:spMk id="27" creationId="{3228702E-48E4-4BD0-D027-BE255C9FC58E}"/>
          </ac:spMkLst>
        </pc:spChg>
        <pc:spChg chg="add del">
          <ac:chgData name="Lucas Alcantara" userId="7db96fcc-6949-4beb-acb0-c3326e42b5eb" providerId="ADAL" clId="{850A3ED4-A5AD-9742-9DAE-9EE6456AB69E}" dt="2023-02-20T14:51:35.090" v="252" actId="478"/>
          <ac:spMkLst>
            <pc:docMk/>
            <pc:sldMk cId="3395817267" sldId="412"/>
            <ac:spMk id="28" creationId="{7700381E-5421-A2AD-1AE0-60666B4C4A44}"/>
          </ac:spMkLst>
        </pc:spChg>
        <pc:spChg chg="add mod ord">
          <ac:chgData name="Lucas Alcantara" userId="7db96fcc-6949-4beb-acb0-c3326e42b5eb" providerId="ADAL" clId="{850A3ED4-A5AD-9742-9DAE-9EE6456AB69E}" dt="2023-02-20T15:01:40.274" v="339"/>
          <ac:spMkLst>
            <pc:docMk/>
            <pc:sldMk cId="3395817267" sldId="412"/>
            <ac:spMk id="29" creationId="{2C9AD1D8-E9DF-19CB-C72D-7E4CBF8E3891}"/>
          </ac:spMkLst>
        </pc:spChg>
        <pc:spChg chg="add mod">
          <ac:chgData name="Lucas Alcantara" userId="7db96fcc-6949-4beb-acb0-c3326e42b5eb" providerId="ADAL" clId="{850A3ED4-A5AD-9742-9DAE-9EE6456AB69E}" dt="2023-02-20T15:44:30.907" v="769"/>
          <ac:spMkLst>
            <pc:docMk/>
            <pc:sldMk cId="3395817267" sldId="412"/>
            <ac:spMk id="31" creationId="{6758F557-A9AC-50E5-140A-D89382009DA0}"/>
          </ac:spMkLst>
        </pc:spChg>
        <pc:spChg chg="add mod">
          <ac:chgData name="Lucas Alcantara" userId="7db96fcc-6949-4beb-acb0-c3326e42b5eb" providerId="ADAL" clId="{850A3ED4-A5AD-9742-9DAE-9EE6456AB69E}" dt="2023-02-20T15:44:30.907" v="769"/>
          <ac:spMkLst>
            <pc:docMk/>
            <pc:sldMk cId="3395817267" sldId="412"/>
            <ac:spMk id="32" creationId="{140907C1-EC66-A148-9289-40441DD9767C}"/>
          </ac:spMkLst>
        </pc:spChg>
        <pc:spChg chg="add mod">
          <ac:chgData name="Lucas Alcantara" userId="7db96fcc-6949-4beb-acb0-c3326e42b5eb" providerId="ADAL" clId="{850A3ED4-A5AD-9742-9DAE-9EE6456AB69E}" dt="2023-02-20T15:44:30.907" v="769"/>
          <ac:spMkLst>
            <pc:docMk/>
            <pc:sldMk cId="3395817267" sldId="412"/>
            <ac:spMk id="33" creationId="{B3E2F22D-87C7-0A21-26C2-BB33594E4B20}"/>
          </ac:spMkLst>
        </pc:spChg>
        <pc:spChg chg="del">
          <ac:chgData name="Lucas Alcantara" userId="7db96fcc-6949-4beb-acb0-c3326e42b5eb" providerId="ADAL" clId="{850A3ED4-A5AD-9742-9DAE-9EE6456AB69E}" dt="2023-02-20T14:46:33.520" v="183" actId="478"/>
          <ac:spMkLst>
            <pc:docMk/>
            <pc:sldMk cId="3395817267" sldId="412"/>
            <ac:spMk id="34" creationId="{2C858B1C-9763-18CB-D90C-D792DDDEAA09}"/>
          </ac:spMkLst>
        </pc:spChg>
        <pc:spChg chg="add mod">
          <ac:chgData name="Lucas Alcantara" userId="7db96fcc-6949-4beb-acb0-c3326e42b5eb" providerId="ADAL" clId="{850A3ED4-A5AD-9742-9DAE-9EE6456AB69E}" dt="2023-02-20T15:44:30.907" v="769"/>
          <ac:spMkLst>
            <pc:docMk/>
            <pc:sldMk cId="3395817267" sldId="412"/>
            <ac:spMk id="35" creationId="{675807EF-0D4E-1CB2-F5B4-23BBEA3A2C4B}"/>
          </ac:spMkLst>
        </pc:spChg>
        <pc:spChg chg="add mod">
          <ac:chgData name="Lucas Alcantara" userId="7db96fcc-6949-4beb-acb0-c3326e42b5eb" providerId="ADAL" clId="{850A3ED4-A5AD-9742-9DAE-9EE6456AB69E}" dt="2023-02-20T15:44:30.907" v="769"/>
          <ac:spMkLst>
            <pc:docMk/>
            <pc:sldMk cId="3395817267" sldId="412"/>
            <ac:spMk id="36" creationId="{5A275F37-F33D-E60F-95D2-A7AE244B5ACC}"/>
          </ac:spMkLst>
        </pc:spChg>
        <pc:spChg chg="add mod">
          <ac:chgData name="Lucas Alcantara" userId="7db96fcc-6949-4beb-acb0-c3326e42b5eb" providerId="ADAL" clId="{850A3ED4-A5AD-9742-9DAE-9EE6456AB69E}" dt="2023-02-20T15:44:30.907" v="769"/>
          <ac:spMkLst>
            <pc:docMk/>
            <pc:sldMk cId="3395817267" sldId="412"/>
            <ac:spMk id="37" creationId="{4B4ACBEE-0F59-839F-1848-E5D2F8022EB3}"/>
          </ac:spMkLst>
        </pc:spChg>
        <pc:spChg chg="add mod">
          <ac:chgData name="Lucas Alcantara" userId="7db96fcc-6949-4beb-acb0-c3326e42b5eb" providerId="ADAL" clId="{850A3ED4-A5AD-9742-9DAE-9EE6456AB69E}" dt="2023-02-20T15:44:30.907" v="769"/>
          <ac:spMkLst>
            <pc:docMk/>
            <pc:sldMk cId="3395817267" sldId="412"/>
            <ac:spMk id="38" creationId="{E583631C-AE3C-BADF-409A-1C2B066C257F}"/>
          </ac:spMkLst>
        </pc:spChg>
        <pc:spChg chg="add mod">
          <ac:chgData name="Lucas Alcantara" userId="7db96fcc-6949-4beb-acb0-c3326e42b5eb" providerId="ADAL" clId="{850A3ED4-A5AD-9742-9DAE-9EE6456AB69E}" dt="2023-02-20T15:44:30.907" v="769"/>
          <ac:spMkLst>
            <pc:docMk/>
            <pc:sldMk cId="3395817267" sldId="412"/>
            <ac:spMk id="39" creationId="{B17CB382-AA60-2685-12EB-5CAFEA342B73}"/>
          </ac:spMkLst>
        </pc:spChg>
        <pc:spChg chg="mod">
          <ac:chgData name="Lucas Alcantara" userId="7db96fcc-6949-4beb-acb0-c3326e42b5eb" providerId="ADAL" clId="{850A3ED4-A5AD-9742-9DAE-9EE6456AB69E}" dt="2023-02-20T15:44:30.907" v="769"/>
          <ac:spMkLst>
            <pc:docMk/>
            <pc:sldMk cId="3395817267" sldId="412"/>
            <ac:spMk id="41" creationId="{0058E514-B438-649A-14E4-00854321DC63}"/>
          </ac:spMkLst>
        </pc:spChg>
        <pc:spChg chg="mod">
          <ac:chgData name="Lucas Alcantara" userId="7db96fcc-6949-4beb-acb0-c3326e42b5eb" providerId="ADAL" clId="{850A3ED4-A5AD-9742-9DAE-9EE6456AB69E}" dt="2023-02-20T15:44:30.907" v="769"/>
          <ac:spMkLst>
            <pc:docMk/>
            <pc:sldMk cId="3395817267" sldId="412"/>
            <ac:spMk id="42" creationId="{F586B90B-5961-ECB4-6FA4-D9619922D192}"/>
          </ac:spMkLst>
        </pc:spChg>
        <pc:spChg chg="mod">
          <ac:chgData name="Lucas Alcantara" userId="7db96fcc-6949-4beb-acb0-c3326e42b5eb" providerId="ADAL" clId="{850A3ED4-A5AD-9742-9DAE-9EE6456AB69E}" dt="2023-02-20T15:44:30.907" v="769"/>
          <ac:spMkLst>
            <pc:docMk/>
            <pc:sldMk cId="3395817267" sldId="412"/>
            <ac:spMk id="43" creationId="{2F420974-DE57-9D8A-803A-28CFB91EBF66}"/>
          </ac:spMkLst>
        </pc:spChg>
        <pc:spChg chg="mod">
          <ac:chgData name="Lucas Alcantara" userId="7db96fcc-6949-4beb-acb0-c3326e42b5eb" providerId="ADAL" clId="{850A3ED4-A5AD-9742-9DAE-9EE6456AB69E}" dt="2023-02-20T15:44:30.907" v="769"/>
          <ac:spMkLst>
            <pc:docMk/>
            <pc:sldMk cId="3395817267" sldId="412"/>
            <ac:spMk id="44" creationId="{74C839EA-F48B-8BF6-754A-E2DFA70A655C}"/>
          </ac:spMkLst>
        </pc:spChg>
        <pc:spChg chg="mod">
          <ac:chgData name="Lucas Alcantara" userId="7db96fcc-6949-4beb-acb0-c3326e42b5eb" providerId="ADAL" clId="{850A3ED4-A5AD-9742-9DAE-9EE6456AB69E}" dt="2023-02-20T15:44:30.907" v="769"/>
          <ac:spMkLst>
            <pc:docMk/>
            <pc:sldMk cId="3395817267" sldId="412"/>
            <ac:spMk id="45" creationId="{49071599-AE3F-5C6F-D762-97CC4B66C151}"/>
          </ac:spMkLst>
        </pc:spChg>
        <pc:spChg chg="mod">
          <ac:chgData name="Lucas Alcantara" userId="7db96fcc-6949-4beb-acb0-c3326e42b5eb" providerId="ADAL" clId="{850A3ED4-A5AD-9742-9DAE-9EE6456AB69E}" dt="2023-02-20T15:44:30.907" v="769"/>
          <ac:spMkLst>
            <pc:docMk/>
            <pc:sldMk cId="3395817267" sldId="412"/>
            <ac:spMk id="46" creationId="{E3D0F3F9-B646-9F40-8256-97011761E059}"/>
          </ac:spMkLst>
        </pc:spChg>
        <pc:spChg chg="mod">
          <ac:chgData name="Lucas Alcantara" userId="7db96fcc-6949-4beb-acb0-c3326e42b5eb" providerId="ADAL" clId="{850A3ED4-A5AD-9742-9DAE-9EE6456AB69E}" dt="2023-02-20T15:44:30.907" v="769"/>
          <ac:spMkLst>
            <pc:docMk/>
            <pc:sldMk cId="3395817267" sldId="412"/>
            <ac:spMk id="47" creationId="{37752A39-9AF4-020F-CFEB-C7DC331B4210}"/>
          </ac:spMkLst>
        </pc:spChg>
        <pc:spChg chg="mod">
          <ac:chgData name="Lucas Alcantara" userId="7db96fcc-6949-4beb-acb0-c3326e42b5eb" providerId="ADAL" clId="{850A3ED4-A5AD-9742-9DAE-9EE6456AB69E}" dt="2023-02-20T15:44:30.907" v="769"/>
          <ac:spMkLst>
            <pc:docMk/>
            <pc:sldMk cId="3395817267" sldId="412"/>
            <ac:spMk id="48" creationId="{00EB1B50-DE66-80DC-1C62-551D5E057478}"/>
          </ac:spMkLst>
        </pc:spChg>
        <pc:spChg chg="mod">
          <ac:chgData name="Lucas Alcantara" userId="7db96fcc-6949-4beb-acb0-c3326e42b5eb" providerId="ADAL" clId="{850A3ED4-A5AD-9742-9DAE-9EE6456AB69E}" dt="2023-02-20T15:44:30.907" v="769"/>
          <ac:spMkLst>
            <pc:docMk/>
            <pc:sldMk cId="3395817267" sldId="412"/>
            <ac:spMk id="49" creationId="{24F984F7-F3DA-F705-FC92-70CDBCF59800}"/>
          </ac:spMkLst>
        </pc:spChg>
        <pc:spChg chg="add mod">
          <ac:chgData name="Lucas Alcantara" userId="7db96fcc-6949-4beb-acb0-c3326e42b5eb" providerId="ADAL" clId="{850A3ED4-A5AD-9742-9DAE-9EE6456AB69E}" dt="2023-02-20T15:44:30.907" v="769"/>
          <ac:spMkLst>
            <pc:docMk/>
            <pc:sldMk cId="3395817267" sldId="412"/>
            <ac:spMk id="50" creationId="{187F2C64-FB14-392C-1EAC-1C99889C4C12}"/>
          </ac:spMkLst>
        </pc:spChg>
        <pc:spChg chg="add mod">
          <ac:chgData name="Lucas Alcantara" userId="7db96fcc-6949-4beb-acb0-c3326e42b5eb" providerId="ADAL" clId="{850A3ED4-A5AD-9742-9DAE-9EE6456AB69E}" dt="2023-02-20T15:44:30.907" v="769"/>
          <ac:spMkLst>
            <pc:docMk/>
            <pc:sldMk cId="3395817267" sldId="412"/>
            <ac:spMk id="51" creationId="{970DED3F-42CF-E6C0-C88A-09265A2F1713}"/>
          </ac:spMkLst>
        </pc:spChg>
        <pc:spChg chg="add mod">
          <ac:chgData name="Lucas Alcantara" userId="7db96fcc-6949-4beb-acb0-c3326e42b5eb" providerId="ADAL" clId="{850A3ED4-A5AD-9742-9DAE-9EE6456AB69E}" dt="2023-02-20T15:44:30.907" v="769"/>
          <ac:spMkLst>
            <pc:docMk/>
            <pc:sldMk cId="3395817267" sldId="412"/>
            <ac:spMk id="52" creationId="{48E887FF-505D-0CB4-3BED-D4707C477F55}"/>
          </ac:spMkLst>
        </pc:spChg>
        <pc:spChg chg="add mod">
          <ac:chgData name="Lucas Alcantara" userId="7db96fcc-6949-4beb-acb0-c3326e42b5eb" providerId="ADAL" clId="{850A3ED4-A5AD-9742-9DAE-9EE6456AB69E}" dt="2023-02-20T15:44:30.907" v="769"/>
          <ac:spMkLst>
            <pc:docMk/>
            <pc:sldMk cId="3395817267" sldId="412"/>
            <ac:spMk id="53" creationId="{E0C9C6C6-9891-AF24-E95E-161C0C6ECE97}"/>
          </ac:spMkLst>
        </pc:spChg>
        <pc:spChg chg="add mod">
          <ac:chgData name="Lucas Alcantara" userId="7db96fcc-6949-4beb-acb0-c3326e42b5eb" providerId="ADAL" clId="{850A3ED4-A5AD-9742-9DAE-9EE6456AB69E}" dt="2023-02-20T15:44:30.907" v="769"/>
          <ac:spMkLst>
            <pc:docMk/>
            <pc:sldMk cId="3395817267" sldId="412"/>
            <ac:spMk id="54" creationId="{3AC1BAF5-E8D2-63F5-1085-0C1471430B6F}"/>
          </ac:spMkLst>
        </pc:spChg>
        <pc:spChg chg="add mod">
          <ac:chgData name="Lucas Alcantara" userId="7db96fcc-6949-4beb-acb0-c3326e42b5eb" providerId="ADAL" clId="{850A3ED4-A5AD-9742-9DAE-9EE6456AB69E}" dt="2023-02-20T15:44:30.907" v="769"/>
          <ac:spMkLst>
            <pc:docMk/>
            <pc:sldMk cId="3395817267" sldId="412"/>
            <ac:spMk id="55" creationId="{05CB6414-C235-7851-4B12-6051FCF6860D}"/>
          </ac:spMkLst>
        </pc:spChg>
        <pc:grpChg chg="del">
          <ac:chgData name="Lucas Alcantara" userId="7db96fcc-6949-4beb-acb0-c3326e42b5eb" providerId="ADAL" clId="{850A3ED4-A5AD-9742-9DAE-9EE6456AB69E}" dt="2023-02-20T15:44:30.420" v="768" actId="478"/>
          <ac:grpSpMkLst>
            <pc:docMk/>
            <pc:sldMk cId="3395817267" sldId="412"/>
            <ac:grpSpMk id="12" creationId="{AB709835-F34B-9C02-FC0C-45AC050F3980}"/>
          </ac:grpSpMkLst>
        </pc:grpChg>
        <pc:grpChg chg="add mod">
          <ac:chgData name="Lucas Alcantara" userId="7db96fcc-6949-4beb-acb0-c3326e42b5eb" providerId="ADAL" clId="{850A3ED4-A5AD-9742-9DAE-9EE6456AB69E}" dt="2023-02-20T15:44:30.907" v="769"/>
          <ac:grpSpMkLst>
            <pc:docMk/>
            <pc:sldMk cId="3395817267" sldId="412"/>
            <ac:grpSpMk id="40" creationId="{985EEE2E-6F9B-41DE-5B20-18A66340E54E}"/>
          </ac:grpSpMkLst>
        </pc:grpChg>
        <pc:picChg chg="mod">
          <ac:chgData name="Lucas Alcantara" userId="7db96fcc-6949-4beb-acb0-c3326e42b5eb" providerId="ADAL" clId="{850A3ED4-A5AD-9742-9DAE-9EE6456AB69E}" dt="2023-02-20T15:48:03.408" v="851" actId="1076"/>
          <ac:picMkLst>
            <pc:docMk/>
            <pc:sldMk cId="3395817267" sldId="412"/>
            <ac:picMk id="3077" creationId="{78EC876D-8588-C1D2-EB2C-8F562686BCBF}"/>
          </ac:picMkLst>
        </pc:picChg>
      </pc:sldChg>
      <pc:sldChg chg="addSp delSp modSp mod modClrScheme chgLayout">
        <pc:chgData name="Lucas Alcantara" userId="7db96fcc-6949-4beb-acb0-c3326e42b5eb" providerId="ADAL" clId="{850A3ED4-A5AD-9742-9DAE-9EE6456AB69E}" dt="2023-02-20T15:44:39.071" v="773"/>
        <pc:sldMkLst>
          <pc:docMk/>
          <pc:sldMk cId="3722346587" sldId="413"/>
        </pc:sldMkLst>
        <pc:spChg chg="mod">
          <ac:chgData name="Lucas Alcantara" userId="7db96fcc-6949-4beb-acb0-c3326e42b5eb" providerId="ADAL" clId="{850A3ED4-A5AD-9742-9DAE-9EE6456AB69E}" dt="2023-02-20T15:07:07.538" v="452" actId="1036"/>
          <ac:spMkLst>
            <pc:docMk/>
            <pc:sldMk cId="3722346587" sldId="413"/>
            <ac:spMk id="2" creationId="{607BF37F-2059-3111-40FE-27AE114CBF0F}"/>
          </ac:spMkLst>
        </pc:spChg>
        <pc:spChg chg="add mod ord">
          <ac:chgData name="Lucas Alcantara" userId="7db96fcc-6949-4beb-acb0-c3326e42b5eb" providerId="ADAL" clId="{850A3ED4-A5AD-9742-9DAE-9EE6456AB69E}" dt="2023-02-20T15:07:03.978" v="448" actId="404"/>
          <ac:spMkLst>
            <pc:docMk/>
            <pc:sldMk cId="3722346587" sldId="413"/>
            <ac:spMk id="3" creationId="{EE0AB6BD-51C9-6874-4AA1-19E02BD6F2D3}"/>
          </ac:spMkLst>
        </pc:spChg>
        <pc:spChg chg="del">
          <ac:chgData name="Lucas Alcantara" userId="7db96fcc-6949-4beb-acb0-c3326e42b5eb" providerId="ADAL" clId="{850A3ED4-A5AD-9742-9DAE-9EE6456AB69E}" dt="2023-02-20T15:44:38.563" v="772" actId="478"/>
          <ac:spMkLst>
            <pc:docMk/>
            <pc:sldMk cId="3722346587" sldId="413"/>
            <ac:spMk id="4" creationId="{451A800E-3FCD-F0B0-242E-0148739F8C4D}"/>
          </ac:spMkLst>
        </pc:spChg>
        <pc:spChg chg="del">
          <ac:chgData name="Lucas Alcantara" userId="7db96fcc-6949-4beb-acb0-c3326e42b5eb" providerId="ADAL" clId="{850A3ED4-A5AD-9742-9DAE-9EE6456AB69E}" dt="2023-02-20T15:44:38.563" v="772" actId="478"/>
          <ac:spMkLst>
            <pc:docMk/>
            <pc:sldMk cId="3722346587" sldId="413"/>
            <ac:spMk id="5" creationId="{FF562BAF-5C37-5D4F-1F10-3E44A2E87175}"/>
          </ac:spMkLst>
        </pc:spChg>
        <pc:spChg chg="del">
          <ac:chgData name="Lucas Alcantara" userId="7db96fcc-6949-4beb-acb0-c3326e42b5eb" providerId="ADAL" clId="{850A3ED4-A5AD-9742-9DAE-9EE6456AB69E}" dt="2023-02-20T15:44:38.563" v="772" actId="478"/>
          <ac:spMkLst>
            <pc:docMk/>
            <pc:sldMk cId="3722346587" sldId="413"/>
            <ac:spMk id="6" creationId="{974FAD30-9420-7959-21D2-F1C3E7B39B56}"/>
          </ac:spMkLst>
        </pc:spChg>
        <pc:spChg chg="del">
          <ac:chgData name="Lucas Alcantara" userId="7db96fcc-6949-4beb-acb0-c3326e42b5eb" providerId="ADAL" clId="{850A3ED4-A5AD-9742-9DAE-9EE6456AB69E}" dt="2023-02-20T15:44:38.563" v="772" actId="478"/>
          <ac:spMkLst>
            <pc:docMk/>
            <pc:sldMk cId="3722346587" sldId="413"/>
            <ac:spMk id="7" creationId="{74B1EFFA-66D2-1C97-ED02-0422E9BCF6B0}"/>
          </ac:spMkLst>
        </pc:spChg>
        <pc:spChg chg="del">
          <ac:chgData name="Lucas Alcantara" userId="7db96fcc-6949-4beb-acb0-c3326e42b5eb" providerId="ADAL" clId="{850A3ED4-A5AD-9742-9DAE-9EE6456AB69E}" dt="2023-02-20T15:44:38.563" v="772" actId="478"/>
          <ac:spMkLst>
            <pc:docMk/>
            <pc:sldMk cId="3722346587" sldId="413"/>
            <ac:spMk id="8" creationId="{B11FF211-64DF-4BF8-51B3-E8C7F0FF3D22}"/>
          </ac:spMkLst>
        </pc:spChg>
        <pc:spChg chg="del">
          <ac:chgData name="Lucas Alcantara" userId="7db96fcc-6949-4beb-acb0-c3326e42b5eb" providerId="ADAL" clId="{850A3ED4-A5AD-9742-9DAE-9EE6456AB69E}" dt="2023-02-20T15:44:38.563" v="772" actId="478"/>
          <ac:spMkLst>
            <pc:docMk/>
            <pc:sldMk cId="3722346587" sldId="413"/>
            <ac:spMk id="9" creationId="{9A167458-A984-B0E8-6F71-7C5A490157D6}"/>
          </ac:spMkLst>
        </pc:spChg>
        <pc:spChg chg="del">
          <ac:chgData name="Lucas Alcantara" userId="7db96fcc-6949-4beb-acb0-c3326e42b5eb" providerId="ADAL" clId="{850A3ED4-A5AD-9742-9DAE-9EE6456AB69E}" dt="2023-02-20T15:44:38.563" v="772" actId="478"/>
          <ac:spMkLst>
            <pc:docMk/>
            <pc:sldMk cId="3722346587" sldId="413"/>
            <ac:spMk id="10" creationId="{64F24580-92D5-A412-C5E8-122FDCF8D4E1}"/>
          </ac:spMkLst>
        </pc:spChg>
        <pc:spChg chg="del">
          <ac:chgData name="Lucas Alcantara" userId="7db96fcc-6949-4beb-acb0-c3326e42b5eb" providerId="ADAL" clId="{850A3ED4-A5AD-9742-9DAE-9EE6456AB69E}" dt="2023-02-20T15:44:38.563" v="772" actId="478"/>
          <ac:spMkLst>
            <pc:docMk/>
            <pc:sldMk cId="3722346587" sldId="413"/>
            <ac:spMk id="11" creationId="{DFBCDA1E-9608-77F3-C75C-6EFD3F583B50}"/>
          </ac:spMkLst>
        </pc:spChg>
        <pc:spChg chg="del">
          <ac:chgData name="Lucas Alcantara" userId="7db96fcc-6949-4beb-acb0-c3326e42b5eb" providerId="ADAL" clId="{850A3ED4-A5AD-9742-9DAE-9EE6456AB69E}" dt="2023-02-20T15:44:38.563" v="772" actId="478"/>
          <ac:spMkLst>
            <pc:docMk/>
            <pc:sldMk cId="3722346587" sldId="413"/>
            <ac:spMk id="22" creationId="{93CF48EB-3D90-52C3-E820-3C9F316C3CAA}"/>
          </ac:spMkLst>
        </pc:spChg>
        <pc:spChg chg="del">
          <ac:chgData name="Lucas Alcantara" userId="7db96fcc-6949-4beb-acb0-c3326e42b5eb" providerId="ADAL" clId="{850A3ED4-A5AD-9742-9DAE-9EE6456AB69E}" dt="2023-02-20T15:44:38.563" v="772" actId="478"/>
          <ac:spMkLst>
            <pc:docMk/>
            <pc:sldMk cId="3722346587" sldId="413"/>
            <ac:spMk id="23" creationId="{B1FAC24D-FA03-8AEB-648B-B95F0B9688C0}"/>
          </ac:spMkLst>
        </pc:spChg>
        <pc:spChg chg="del">
          <ac:chgData name="Lucas Alcantara" userId="7db96fcc-6949-4beb-acb0-c3326e42b5eb" providerId="ADAL" clId="{850A3ED4-A5AD-9742-9DAE-9EE6456AB69E}" dt="2023-02-20T15:44:38.563" v="772" actId="478"/>
          <ac:spMkLst>
            <pc:docMk/>
            <pc:sldMk cId="3722346587" sldId="413"/>
            <ac:spMk id="24" creationId="{8E5A65A3-A330-6E0B-83B7-4D77B1C1794A}"/>
          </ac:spMkLst>
        </pc:spChg>
        <pc:spChg chg="del">
          <ac:chgData name="Lucas Alcantara" userId="7db96fcc-6949-4beb-acb0-c3326e42b5eb" providerId="ADAL" clId="{850A3ED4-A5AD-9742-9DAE-9EE6456AB69E}" dt="2023-02-20T15:44:38.563" v="772" actId="478"/>
          <ac:spMkLst>
            <pc:docMk/>
            <pc:sldMk cId="3722346587" sldId="413"/>
            <ac:spMk id="25" creationId="{D229812F-1549-7960-C83A-E8E2F94F622D}"/>
          </ac:spMkLst>
        </pc:spChg>
        <pc:spChg chg="del">
          <ac:chgData name="Lucas Alcantara" userId="7db96fcc-6949-4beb-acb0-c3326e42b5eb" providerId="ADAL" clId="{850A3ED4-A5AD-9742-9DAE-9EE6456AB69E}" dt="2023-02-20T15:44:38.563" v="772" actId="478"/>
          <ac:spMkLst>
            <pc:docMk/>
            <pc:sldMk cId="3722346587" sldId="413"/>
            <ac:spMk id="26" creationId="{DD4859C0-F499-58DE-B19B-E485CED06C96}"/>
          </ac:spMkLst>
        </pc:spChg>
        <pc:spChg chg="del">
          <ac:chgData name="Lucas Alcantara" userId="7db96fcc-6949-4beb-acb0-c3326e42b5eb" providerId="ADAL" clId="{850A3ED4-A5AD-9742-9DAE-9EE6456AB69E}" dt="2023-02-20T15:44:38.563" v="772" actId="478"/>
          <ac:spMkLst>
            <pc:docMk/>
            <pc:sldMk cId="3722346587" sldId="413"/>
            <ac:spMk id="27" creationId="{3228702E-48E4-4BD0-D027-BE255C9FC58E}"/>
          </ac:spMkLst>
        </pc:spChg>
        <pc:spChg chg="del mod">
          <ac:chgData name="Lucas Alcantara" userId="7db96fcc-6949-4beb-acb0-c3326e42b5eb" providerId="ADAL" clId="{850A3ED4-A5AD-9742-9DAE-9EE6456AB69E}" dt="2023-02-20T15:02:05.587" v="345" actId="478"/>
          <ac:spMkLst>
            <pc:docMk/>
            <pc:sldMk cId="3722346587" sldId="413"/>
            <ac:spMk id="28" creationId="{7700381E-5421-A2AD-1AE0-60666B4C4A44}"/>
          </ac:spMkLst>
        </pc:spChg>
        <pc:spChg chg="mod ord">
          <ac:chgData name="Lucas Alcantara" userId="7db96fcc-6949-4beb-acb0-c3326e42b5eb" providerId="ADAL" clId="{850A3ED4-A5AD-9742-9DAE-9EE6456AB69E}" dt="2023-02-20T15:05:32.192" v="416" actId="20577"/>
          <ac:spMkLst>
            <pc:docMk/>
            <pc:sldMk cId="3722346587" sldId="413"/>
            <ac:spMk id="29" creationId="{AFE071E7-C24B-3A19-57E4-0F74BE8879AC}"/>
          </ac:spMkLst>
        </pc:spChg>
        <pc:spChg chg="add mod">
          <ac:chgData name="Lucas Alcantara" userId="7db96fcc-6949-4beb-acb0-c3326e42b5eb" providerId="ADAL" clId="{850A3ED4-A5AD-9742-9DAE-9EE6456AB69E}" dt="2023-02-20T15:44:39.071" v="773"/>
          <ac:spMkLst>
            <pc:docMk/>
            <pc:sldMk cId="3722346587" sldId="413"/>
            <ac:spMk id="32" creationId="{0EF5E045-7EEE-B63F-4F7F-761CA8651A67}"/>
          </ac:spMkLst>
        </pc:spChg>
        <pc:spChg chg="mod">
          <ac:chgData name="Lucas Alcantara" userId="7db96fcc-6949-4beb-acb0-c3326e42b5eb" providerId="ADAL" clId="{850A3ED4-A5AD-9742-9DAE-9EE6456AB69E}" dt="2023-02-20T15:04:47.763" v="395" actId="1076"/>
          <ac:spMkLst>
            <pc:docMk/>
            <pc:sldMk cId="3722346587" sldId="413"/>
            <ac:spMk id="33" creationId="{25C45BC5-DD0C-2F28-7850-566BC2D95FDA}"/>
          </ac:spMkLst>
        </pc:spChg>
        <pc:spChg chg="add mod">
          <ac:chgData name="Lucas Alcantara" userId="7db96fcc-6949-4beb-acb0-c3326e42b5eb" providerId="ADAL" clId="{850A3ED4-A5AD-9742-9DAE-9EE6456AB69E}" dt="2023-02-20T15:44:39.071" v="773"/>
          <ac:spMkLst>
            <pc:docMk/>
            <pc:sldMk cId="3722346587" sldId="413"/>
            <ac:spMk id="34" creationId="{FFC7809C-7F4A-55AA-E945-C304D484AE59}"/>
          </ac:spMkLst>
        </pc:spChg>
        <pc:spChg chg="add mod">
          <ac:chgData name="Lucas Alcantara" userId="7db96fcc-6949-4beb-acb0-c3326e42b5eb" providerId="ADAL" clId="{850A3ED4-A5AD-9742-9DAE-9EE6456AB69E}" dt="2023-02-20T15:44:39.071" v="773"/>
          <ac:spMkLst>
            <pc:docMk/>
            <pc:sldMk cId="3722346587" sldId="413"/>
            <ac:spMk id="35" creationId="{A34F10C6-2501-582B-9B0C-F96E90FB411B}"/>
          </ac:spMkLst>
        </pc:spChg>
        <pc:spChg chg="add mod">
          <ac:chgData name="Lucas Alcantara" userId="7db96fcc-6949-4beb-acb0-c3326e42b5eb" providerId="ADAL" clId="{850A3ED4-A5AD-9742-9DAE-9EE6456AB69E}" dt="2023-02-20T15:44:39.071" v="773"/>
          <ac:spMkLst>
            <pc:docMk/>
            <pc:sldMk cId="3722346587" sldId="413"/>
            <ac:spMk id="36" creationId="{E5A7D3A1-5F1F-78AB-520A-3F0D4B6D7E26}"/>
          </ac:spMkLst>
        </pc:spChg>
        <pc:spChg chg="add mod">
          <ac:chgData name="Lucas Alcantara" userId="7db96fcc-6949-4beb-acb0-c3326e42b5eb" providerId="ADAL" clId="{850A3ED4-A5AD-9742-9DAE-9EE6456AB69E}" dt="2023-02-20T15:44:39.071" v="773"/>
          <ac:spMkLst>
            <pc:docMk/>
            <pc:sldMk cId="3722346587" sldId="413"/>
            <ac:spMk id="37" creationId="{CDBC6ADF-23C6-1450-F345-57F3519FDB0F}"/>
          </ac:spMkLst>
        </pc:spChg>
        <pc:spChg chg="add mod">
          <ac:chgData name="Lucas Alcantara" userId="7db96fcc-6949-4beb-acb0-c3326e42b5eb" providerId="ADAL" clId="{850A3ED4-A5AD-9742-9DAE-9EE6456AB69E}" dt="2023-02-20T15:44:39.071" v="773"/>
          <ac:spMkLst>
            <pc:docMk/>
            <pc:sldMk cId="3722346587" sldId="413"/>
            <ac:spMk id="38" creationId="{CA8DB866-9C3E-29F3-9416-540AB99C79EF}"/>
          </ac:spMkLst>
        </pc:spChg>
        <pc:spChg chg="add mod">
          <ac:chgData name="Lucas Alcantara" userId="7db96fcc-6949-4beb-acb0-c3326e42b5eb" providerId="ADAL" clId="{850A3ED4-A5AD-9742-9DAE-9EE6456AB69E}" dt="2023-02-20T15:44:39.071" v="773"/>
          <ac:spMkLst>
            <pc:docMk/>
            <pc:sldMk cId="3722346587" sldId="413"/>
            <ac:spMk id="39" creationId="{8E955F86-E7E5-3B3C-116C-A757DC3DF1D9}"/>
          </ac:spMkLst>
        </pc:spChg>
        <pc:spChg chg="add mod">
          <ac:chgData name="Lucas Alcantara" userId="7db96fcc-6949-4beb-acb0-c3326e42b5eb" providerId="ADAL" clId="{850A3ED4-A5AD-9742-9DAE-9EE6456AB69E}" dt="2023-02-20T15:44:39.071" v="773"/>
          <ac:spMkLst>
            <pc:docMk/>
            <pc:sldMk cId="3722346587" sldId="413"/>
            <ac:spMk id="40" creationId="{2BBFEF6D-2A77-1E8D-46FB-5F7BA3B3D3F1}"/>
          </ac:spMkLst>
        </pc:spChg>
        <pc:spChg chg="mod">
          <ac:chgData name="Lucas Alcantara" userId="7db96fcc-6949-4beb-acb0-c3326e42b5eb" providerId="ADAL" clId="{850A3ED4-A5AD-9742-9DAE-9EE6456AB69E}" dt="2023-02-20T15:44:39.071" v="773"/>
          <ac:spMkLst>
            <pc:docMk/>
            <pc:sldMk cId="3722346587" sldId="413"/>
            <ac:spMk id="42" creationId="{E1F5A03E-642E-0F9C-1093-51274BF63127}"/>
          </ac:spMkLst>
        </pc:spChg>
        <pc:spChg chg="mod">
          <ac:chgData name="Lucas Alcantara" userId="7db96fcc-6949-4beb-acb0-c3326e42b5eb" providerId="ADAL" clId="{850A3ED4-A5AD-9742-9DAE-9EE6456AB69E}" dt="2023-02-20T15:44:39.071" v="773"/>
          <ac:spMkLst>
            <pc:docMk/>
            <pc:sldMk cId="3722346587" sldId="413"/>
            <ac:spMk id="43" creationId="{3ADCEA04-8788-B407-12EC-994333D04903}"/>
          </ac:spMkLst>
        </pc:spChg>
        <pc:spChg chg="mod">
          <ac:chgData name="Lucas Alcantara" userId="7db96fcc-6949-4beb-acb0-c3326e42b5eb" providerId="ADAL" clId="{850A3ED4-A5AD-9742-9DAE-9EE6456AB69E}" dt="2023-02-20T15:44:39.071" v="773"/>
          <ac:spMkLst>
            <pc:docMk/>
            <pc:sldMk cId="3722346587" sldId="413"/>
            <ac:spMk id="44" creationId="{F418D7FD-C07A-3366-5DC7-771572BB6869}"/>
          </ac:spMkLst>
        </pc:spChg>
        <pc:spChg chg="mod">
          <ac:chgData name="Lucas Alcantara" userId="7db96fcc-6949-4beb-acb0-c3326e42b5eb" providerId="ADAL" clId="{850A3ED4-A5AD-9742-9DAE-9EE6456AB69E}" dt="2023-02-20T15:44:39.071" v="773"/>
          <ac:spMkLst>
            <pc:docMk/>
            <pc:sldMk cId="3722346587" sldId="413"/>
            <ac:spMk id="45" creationId="{481F5050-90CC-89F7-0607-5D01A5900A8B}"/>
          </ac:spMkLst>
        </pc:spChg>
        <pc:spChg chg="mod">
          <ac:chgData name="Lucas Alcantara" userId="7db96fcc-6949-4beb-acb0-c3326e42b5eb" providerId="ADAL" clId="{850A3ED4-A5AD-9742-9DAE-9EE6456AB69E}" dt="2023-02-20T15:44:39.071" v="773"/>
          <ac:spMkLst>
            <pc:docMk/>
            <pc:sldMk cId="3722346587" sldId="413"/>
            <ac:spMk id="46" creationId="{5DA60D61-248E-6867-6387-3F9ABBEC5BB8}"/>
          </ac:spMkLst>
        </pc:spChg>
        <pc:spChg chg="mod">
          <ac:chgData name="Lucas Alcantara" userId="7db96fcc-6949-4beb-acb0-c3326e42b5eb" providerId="ADAL" clId="{850A3ED4-A5AD-9742-9DAE-9EE6456AB69E}" dt="2023-02-20T15:44:39.071" v="773"/>
          <ac:spMkLst>
            <pc:docMk/>
            <pc:sldMk cId="3722346587" sldId="413"/>
            <ac:spMk id="47" creationId="{10060093-2AE2-E17B-7DB4-2DBAEF97771F}"/>
          </ac:spMkLst>
        </pc:spChg>
        <pc:spChg chg="mod">
          <ac:chgData name="Lucas Alcantara" userId="7db96fcc-6949-4beb-acb0-c3326e42b5eb" providerId="ADAL" clId="{850A3ED4-A5AD-9742-9DAE-9EE6456AB69E}" dt="2023-02-20T15:44:39.071" v="773"/>
          <ac:spMkLst>
            <pc:docMk/>
            <pc:sldMk cId="3722346587" sldId="413"/>
            <ac:spMk id="48" creationId="{10AB6E74-C715-87C5-432E-72803F40E0E0}"/>
          </ac:spMkLst>
        </pc:spChg>
        <pc:spChg chg="mod">
          <ac:chgData name="Lucas Alcantara" userId="7db96fcc-6949-4beb-acb0-c3326e42b5eb" providerId="ADAL" clId="{850A3ED4-A5AD-9742-9DAE-9EE6456AB69E}" dt="2023-02-20T15:44:39.071" v="773"/>
          <ac:spMkLst>
            <pc:docMk/>
            <pc:sldMk cId="3722346587" sldId="413"/>
            <ac:spMk id="49" creationId="{1DCE79CB-B95B-E8FC-B9C5-2FD985D76264}"/>
          </ac:spMkLst>
        </pc:spChg>
        <pc:spChg chg="mod">
          <ac:chgData name="Lucas Alcantara" userId="7db96fcc-6949-4beb-acb0-c3326e42b5eb" providerId="ADAL" clId="{850A3ED4-A5AD-9742-9DAE-9EE6456AB69E}" dt="2023-02-20T15:44:39.071" v="773"/>
          <ac:spMkLst>
            <pc:docMk/>
            <pc:sldMk cId="3722346587" sldId="413"/>
            <ac:spMk id="50" creationId="{1CC20E5E-2D93-0696-24DB-B91F5473C18D}"/>
          </ac:spMkLst>
        </pc:spChg>
        <pc:spChg chg="add mod">
          <ac:chgData name="Lucas Alcantara" userId="7db96fcc-6949-4beb-acb0-c3326e42b5eb" providerId="ADAL" clId="{850A3ED4-A5AD-9742-9DAE-9EE6456AB69E}" dt="2023-02-20T15:44:39.071" v="773"/>
          <ac:spMkLst>
            <pc:docMk/>
            <pc:sldMk cId="3722346587" sldId="413"/>
            <ac:spMk id="51" creationId="{719D00FA-EC80-E142-B53B-9252B230AE1E}"/>
          </ac:spMkLst>
        </pc:spChg>
        <pc:spChg chg="add mod">
          <ac:chgData name="Lucas Alcantara" userId="7db96fcc-6949-4beb-acb0-c3326e42b5eb" providerId="ADAL" clId="{850A3ED4-A5AD-9742-9DAE-9EE6456AB69E}" dt="2023-02-20T15:44:39.071" v="773"/>
          <ac:spMkLst>
            <pc:docMk/>
            <pc:sldMk cId="3722346587" sldId="413"/>
            <ac:spMk id="52" creationId="{79854800-FA63-23D5-73F3-D25112D6D9D3}"/>
          </ac:spMkLst>
        </pc:spChg>
        <pc:spChg chg="add mod">
          <ac:chgData name="Lucas Alcantara" userId="7db96fcc-6949-4beb-acb0-c3326e42b5eb" providerId="ADAL" clId="{850A3ED4-A5AD-9742-9DAE-9EE6456AB69E}" dt="2023-02-20T15:44:39.071" v="773"/>
          <ac:spMkLst>
            <pc:docMk/>
            <pc:sldMk cId="3722346587" sldId="413"/>
            <ac:spMk id="53" creationId="{682AB887-00E4-6C78-79DA-376ABAEF8F6B}"/>
          </ac:spMkLst>
        </pc:spChg>
        <pc:spChg chg="add mod">
          <ac:chgData name="Lucas Alcantara" userId="7db96fcc-6949-4beb-acb0-c3326e42b5eb" providerId="ADAL" clId="{850A3ED4-A5AD-9742-9DAE-9EE6456AB69E}" dt="2023-02-20T15:44:39.071" v="773"/>
          <ac:spMkLst>
            <pc:docMk/>
            <pc:sldMk cId="3722346587" sldId="413"/>
            <ac:spMk id="54" creationId="{290FEAA3-0087-DF55-9B4F-B280B63CD00C}"/>
          </ac:spMkLst>
        </pc:spChg>
        <pc:spChg chg="add mod">
          <ac:chgData name="Lucas Alcantara" userId="7db96fcc-6949-4beb-acb0-c3326e42b5eb" providerId="ADAL" clId="{850A3ED4-A5AD-9742-9DAE-9EE6456AB69E}" dt="2023-02-20T15:44:39.071" v="773"/>
          <ac:spMkLst>
            <pc:docMk/>
            <pc:sldMk cId="3722346587" sldId="413"/>
            <ac:spMk id="55" creationId="{77325030-C8E9-15F2-DD86-5433221CE62F}"/>
          </ac:spMkLst>
        </pc:spChg>
        <pc:spChg chg="add mod">
          <ac:chgData name="Lucas Alcantara" userId="7db96fcc-6949-4beb-acb0-c3326e42b5eb" providerId="ADAL" clId="{850A3ED4-A5AD-9742-9DAE-9EE6456AB69E}" dt="2023-02-20T15:44:39.071" v="773"/>
          <ac:spMkLst>
            <pc:docMk/>
            <pc:sldMk cId="3722346587" sldId="413"/>
            <ac:spMk id="56" creationId="{BE016B0C-EEFE-3BFB-E94D-C0DE0D4E3248}"/>
          </ac:spMkLst>
        </pc:spChg>
        <pc:grpChg chg="del">
          <ac:chgData name="Lucas Alcantara" userId="7db96fcc-6949-4beb-acb0-c3326e42b5eb" providerId="ADAL" clId="{850A3ED4-A5AD-9742-9DAE-9EE6456AB69E}" dt="2023-02-20T15:44:38.563" v="772" actId="478"/>
          <ac:grpSpMkLst>
            <pc:docMk/>
            <pc:sldMk cId="3722346587" sldId="413"/>
            <ac:grpSpMk id="12" creationId="{AB709835-F34B-9C02-FC0C-45AC050F3980}"/>
          </ac:grpSpMkLst>
        </pc:grpChg>
        <pc:grpChg chg="add mod">
          <ac:chgData name="Lucas Alcantara" userId="7db96fcc-6949-4beb-acb0-c3326e42b5eb" providerId="ADAL" clId="{850A3ED4-A5AD-9742-9DAE-9EE6456AB69E}" dt="2023-02-20T15:44:39.071" v="773"/>
          <ac:grpSpMkLst>
            <pc:docMk/>
            <pc:sldMk cId="3722346587" sldId="413"/>
            <ac:grpSpMk id="41" creationId="{E966682F-76FB-DBB1-A681-E500117B15C8}"/>
          </ac:grpSpMkLst>
        </pc:grpChg>
        <pc:picChg chg="add mod">
          <ac:chgData name="Lucas Alcantara" userId="7db96fcc-6949-4beb-acb0-c3326e42b5eb" providerId="ADAL" clId="{850A3ED4-A5AD-9742-9DAE-9EE6456AB69E}" dt="2023-02-20T15:04:56.772" v="397" actId="1076"/>
          <ac:picMkLst>
            <pc:docMk/>
            <pc:sldMk cId="3722346587" sldId="413"/>
            <ac:picMk id="31" creationId="{C777D862-A779-126D-46B9-0AF94310ABDB}"/>
          </ac:picMkLst>
        </pc:picChg>
        <pc:picChg chg="del mod">
          <ac:chgData name="Lucas Alcantara" userId="7db96fcc-6949-4beb-acb0-c3326e42b5eb" providerId="ADAL" clId="{850A3ED4-A5AD-9742-9DAE-9EE6456AB69E}" dt="2023-02-20T15:04:49.031" v="396" actId="478"/>
          <ac:picMkLst>
            <pc:docMk/>
            <pc:sldMk cId="3722346587" sldId="413"/>
            <ac:picMk id="6148" creationId="{EFA39A90-7B5D-381E-B62D-910C38ED4B0D}"/>
          </ac:picMkLst>
        </pc:picChg>
        <pc:picChg chg="mod">
          <ac:chgData name="Lucas Alcantara" userId="7db96fcc-6949-4beb-acb0-c3326e42b5eb" providerId="ADAL" clId="{850A3ED4-A5AD-9742-9DAE-9EE6456AB69E}" dt="2023-02-20T15:04:44.448" v="393" actId="1076"/>
          <ac:picMkLst>
            <pc:docMk/>
            <pc:sldMk cId="3722346587" sldId="413"/>
            <ac:picMk id="6152" creationId="{28F2AFF6-AAFD-AAE9-F6A9-B142FB95F925}"/>
          </ac:picMkLst>
        </pc:picChg>
      </pc:sldChg>
      <pc:sldChg chg="addSp delSp modSp mod modClrScheme chgLayout">
        <pc:chgData name="Lucas Alcantara" userId="7db96fcc-6949-4beb-acb0-c3326e42b5eb" providerId="ADAL" clId="{850A3ED4-A5AD-9742-9DAE-9EE6456AB69E}" dt="2023-02-20T15:48:43.739" v="867" actId="478"/>
        <pc:sldMkLst>
          <pc:docMk/>
          <pc:sldMk cId="4125002458" sldId="414"/>
        </pc:sldMkLst>
        <pc:spChg chg="add mod ord">
          <ac:chgData name="Lucas Alcantara" userId="7db96fcc-6949-4beb-acb0-c3326e42b5eb" providerId="ADAL" clId="{850A3ED4-A5AD-9742-9DAE-9EE6456AB69E}" dt="2023-02-20T15:07:38.572" v="463" actId="20577"/>
          <ac:spMkLst>
            <pc:docMk/>
            <pc:sldMk cId="4125002458" sldId="414"/>
            <ac:spMk id="2" creationId="{8BA49D75-B7E6-E95A-519F-41CD68B4727D}"/>
          </ac:spMkLst>
        </pc:spChg>
        <pc:spChg chg="add mod ord">
          <ac:chgData name="Lucas Alcantara" userId="7db96fcc-6949-4beb-acb0-c3326e42b5eb" providerId="ADAL" clId="{850A3ED4-A5AD-9742-9DAE-9EE6456AB69E}" dt="2023-02-20T15:08:32.389" v="474" actId="12"/>
          <ac:spMkLst>
            <pc:docMk/>
            <pc:sldMk cId="4125002458" sldId="414"/>
            <ac:spMk id="3" creationId="{DE8F9099-4D18-32A7-03BF-08F46596F444}"/>
          </ac:spMkLst>
        </pc:spChg>
        <pc:spChg chg="del">
          <ac:chgData name="Lucas Alcantara" userId="7db96fcc-6949-4beb-acb0-c3326e42b5eb" providerId="ADAL" clId="{850A3ED4-A5AD-9742-9DAE-9EE6456AB69E}" dt="2023-02-20T15:44:45.851" v="776" actId="478"/>
          <ac:spMkLst>
            <pc:docMk/>
            <pc:sldMk cId="4125002458" sldId="414"/>
            <ac:spMk id="4" creationId="{451A800E-3FCD-F0B0-242E-0148739F8C4D}"/>
          </ac:spMkLst>
        </pc:spChg>
        <pc:spChg chg="del">
          <ac:chgData name="Lucas Alcantara" userId="7db96fcc-6949-4beb-acb0-c3326e42b5eb" providerId="ADAL" clId="{850A3ED4-A5AD-9742-9DAE-9EE6456AB69E}" dt="2023-02-20T15:44:45.851" v="776" actId="478"/>
          <ac:spMkLst>
            <pc:docMk/>
            <pc:sldMk cId="4125002458" sldId="414"/>
            <ac:spMk id="5" creationId="{FF562BAF-5C37-5D4F-1F10-3E44A2E87175}"/>
          </ac:spMkLst>
        </pc:spChg>
        <pc:spChg chg="del">
          <ac:chgData name="Lucas Alcantara" userId="7db96fcc-6949-4beb-acb0-c3326e42b5eb" providerId="ADAL" clId="{850A3ED4-A5AD-9742-9DAE-9EE6456AB69E}" dt="2023-02-20T15:44:45.851" v="776" actId="478"/>
          <ac:spMkLst>
            <pc:docMk/>
            <pc:sldMk cId="4125002458" sldId="414"/>
            <ac:spMk id="6" creationId="{974FAD30-9420-7959-21D2-F1C3E7B39B56}"/>
          </ac:spMkLst>
        </pc:spChg>
        <pc:spChg chg="del">
          <ac:chgData name="Lucas Alcantara" userId="7db96fcc-6949-4beb-acb0-c3326e42b5eb" providerId="ADAL" clId="{850A3ED4-A5AD-9742-9DAE-9EE6456AB69E}" dt="2023-02-20T15:44:45.851" v="776" actId="478"/>
          <ac:spMkLst>
            <pc:docMk/>
            <pc:sldMk cId="4125002458" sldId="414"/>
            <ac:spMk id="7" creationId="{74B1EFFA-66D2-1C97-ED02-0422E9BCF6B0}"/>
          </ac:spMkLst>
        </pc:spChg>
        <pc:spChg chg="del">
          <ac:chgData name="Lucas Alcantara" userId="7db96fcc-6949-4beb-acb0-c3326e42b5eb" providerId="ADAL" clId="{850A3ED4-A5AD-9742-9DAE-9EE6456AB69E}" dt="2023-02-20T15:44:45.851" v="776" actId="478"/>
          <ac:spMkLst>
            <pc:docMk/>
            <pc:sldMk cId="4125002458" sldId="414"/>
            <ac:spMk id="8" creationId="{B11FF211-64DF-4BF8-51B3-E8C7F0FF3D22}"/>
          </ac:spMkLst>
        </pc:spChg>
        <pc:spChg chg="del">
          <ac:chgData name="Lucas Alcantara" userId="7db96fcc-6949-4beb-acb0-c3326e42b5eb" providerId="ADAL" clId="{850A3ED4-A5AD-9742-9DAE-9EE6456AB69E}" dt="2023-02-20T15:44:45.851" v="776" actId="478"/>
          <ac:spMkLst>
            <pc:docMk/>
            <pc:sldMk cId="4125002458" sldId="414"/>
            <ac:spMk id="9" creationId="{9A167458-A984-B0E8-6F71-7C5A490157D6}"/>
          </ac:spMkLst>
        </pc:spChg>
        <pc:spChg chg="del">
          <ac:chgData name="Lucas Alcantara" userId="7db96fcc-6949-4beb-acb0-c3326e42b5eb" providerId="ADAL" clId="{850A3ED4-A5AD-9742-9DAE-9EE6456AB69E}" dt="2023-02-20T15:44:45.851" v="776" actId="478"/>
          <ac:spMkLst>
            <pc:docMk/>
            <pc:sldMk cId="4125002458" sldId="414"/>
            <ac:spMk id="10" creationId="{64F24580-92D5-A412-C5E8-122FDCF8D4E1}"/>
          </ac:spMkLst>
        </pc:spChg>
        <pc:spChg chg="del">
          <ac:chgData name="Lucas Alcantara" userId="7db96fcc-6949-4beb-acb0-c3326e42b5eb" providerId="ADAL" clId="{850A3ED4-A5AD-9742-9DAE-9EE6456AB69E}" dt="2023-02-20T15:44:45.851" v="776" actId="478"/>
          <ac:spMkLst>
            <pc:docMk/>
            <pc:sldMk cId="4125002458" sldId="414"/>
            <ac:spMk id="11" creationId="{DFBCDA1E-9608-77F3-C75C-6EFD3F583B50}"/>
          </ac:spMkLst>
        </pc:spChg>
        <pc:spChg chg="del">
          <ac:chgData name="Lucas Alcantara" userId="7db96fcc-6949-4beb-acb0-c3326e42b5eb" providerId="ADAL" clId="{850A3ED4-A5AD-9742-9DAE-9EE6456AB69E}" dt="2023-02-20T15:44:45.851" v="776" actId="478"/>
          <ac:spMkLst>
            <pc:docMk/>
            <pc:sldMk cId="4125002458" sldId="414"/>
            <ac:spMk id="22" creationId="{93CF48EB-3D90-52C3-E820-3C9F316C3CAA}"/>
          </ac:spMkLst>
        </pc:spChg>
        <pc:spChg chg="del">
          <ac:chgData name="Lucas Alcantara" userId="7db96fcc-6949-4beb-acb0-c3326e42b5eb" providerId="ADAL" clId="{850A3ED4-A5AD-9742-9DAE-9EE6456AB69E}" dt="2023-02-20T15:44:45.851" v="776" actId="478"/>
          <ac:spMkLst>
            <pc:docMk/>
            <pc:sldMk cId="4125002458" sldId="414"/>
            <ac:spMk id="23" creationId="{B1FAC24D-FA03-8AEB-648B-B95F0B9688C0}"/>
          </ac:spMkLst>
        </pc:spChg>
        <pc:spChg chg="del">
          <ac:chgData name="Lucas Alcantara" userId="7db96fcc-6949-4beb-acb0-c3326e42b5eb" providerId="ADAL" clId="{850A3ED4-A5AD-9742-9DAE-9EE6456AB69E}" dt="2023-02-20T15:44:45.851" v="776" actId="478"/>
          <ac:spMkLst>
            <pc:docMk/>
            <pc:sldMk cId="4125002458" sldId="414"/>
            <ac:spMk id="24" creationId="{8E5A65A3-A330-6E0B-83B7-4D77B1C1794A}"/>
          </ac:spMkLst>
        </pc:spChg>
        <pc:spChg chg="del">
          <ac:chgData name="Lucas Alcantara" userId="7db96fcc-6949-4beb-acb0-c3326e42b5eb" providerId="ADAL" clId="{850A3ED4-A5AD-9742-9DAE-9EE6456AB69E}" dt="2023-02-20T15:44:45.851" v="776" actId="478"/>
          <ac:spMkLst>
            <pc:docMk/>
            <pc:sldMk cId="4125002458" sldId="414"/>
            <ac:spMk id="25" creationId="{D229812F-1549-7960-C83A-E8E2F94F622D}"/>
          </ac:spMkLst>
        </pc:spChg>
        <pc:spChg chg="del">
          <ac:chgData name="Lucas Alcantara" userId="7db96fcc-6949-4beb-acb0-c3326e42b5eb" providerId="ADAL" clId="{850A3ED4-A5AD-9742-9DAE-9EE6456AB69E}" dt="2023-02-20T15:44:45.851" v="776" actId="478"/>
          <ac:spMkLst>
            <pc:docMk/>
            <pc:sldMk cId="4125002458" sldId="414"/>
            <ac:spMk id="26" creationId="{DD4859C0-F499-58DE-B19B-E485CED06C96}"/>
          </ac:spMkLst>
        </pc:spChg>
        <pc:spChg chg="del">
          <ac:chgData name="Lucas Alcantara" userId="7db96fcc-6949-4beb-acb0-c3326e42b5eb" providerId="ADAL" clId="{850A3ED4-A5AD-9742-9DAE-9EE6456AB69E}" dt="2023-02-20T15:44:45.851" v="776" actId="478"/>
          <ac:spMkLst>
            <pc:docMk/>
            <pc:sldMk cId="4125002458" sldId="414"/>
            <ac:spMk id="27" creationId="{3228702E-48E4-4BD0-D027-BE255C9FC58E}"/>
          </ac:spMkLst>
        </pc:spChg>
        <pc:spChg chg="del mod">
          <ac:chgData name="Lucas Alcantara" userId="7db96fcc-6949-4beb-acb0-c3326e42b5eb" providerId="ADAL" clId="{850A3ED4-A5AD-9742-9DAE-9EE6456AB69E}" dt="2023-02-20T15:07:48.322" v="465" actId="478"/>
          <ac:spMkLst>
            <pc:docMk/>
            <pc:sldMk cId="4125002458" sldId="414"/>
            <ac:spMk id="28" creationId="{7700381E-5421-A2AD-1AE0-60666B4C4A44}"/>
          </ac:spMkLst>
        </pc:spChg>
        <pc:spChg chg="add mod">
          <ac:chgData name="Lucas Alcantara" userId="7db96fcc-6949-4beb-acb0-c3326e42b5eb" providerId="ADAL" clId="{850A3ED4-A5AD-9742-9DAE-9EE6456AB69E}" dt="2023-02-20T15:44:46.279" v="777"/>
          <ac:spMkLst>
            <pc:docMk/>
            <pc:sldMk cId="4125002458" sldId="414"/>
            <ac:spMk id="29" creationId="{27893132-6966-B0B8-F5BB-6ADFB307045E}"/>
          </ac:spMkLst>
        </pc:spChg>
        <pc:spChg chg="del">
          <ac:chgData name="Lucas Alcantara" userId="7db96fcc-6949-4beb-acb0-c3326e42b5eb" providerId="ADAL" clId="{850A3ED4-A5AD-9742-9DAE-9EE6456AB69E}" dt="2023-02-20T15:07:33.763" v="454" actId="478"/>
          <ac:spMkLst>
            <pc:docMk/>
            <pc:sldMk cId="4125002458" sldId="414"/>
            <ac:spMk id="31" creationId="{8B6FE390-DC0D-BB64-51EA-3D2E9872914E}"/>
          </ac:spMkLst>
        </pc:spChg>
        <pc:spChg chg="add mod">
          <ac:chgData name="Lucas Alcantara" userId="7db96fcc-6949-4beb-acb0-c3326e42b5eb" providerId="ADAL" clId="{850A3ED4-A5AD-9742-9DAE-9EE6456AB69E}" dt="2023-02-20T15:44:46.279" v="777"/>
          <ac:spMkLst>
            <pc:docMk/>
            <pc:sldMk cId="4125002458" sldId="414"/>
            <ac:spMk id="32" creationId="{EDB4007B-5D69-115A-C5C6-AA04B0BC40F9}"/>
          </ac:spMkLst>
        </pc:spChg>
        <pc:spChg chg="add mod">
          <ac:chgData name="Lucas Alcantara" userId="7db96fcc-6949-4beb-acb0-c3326e42b5eb" providerId="ADAL" clId="{850A3ED4-A5AD-9742-9DAE-9EE6456AB69E}" dt="2023-02-20T15:44:46.279" v="777"/>
          <ac:spMkLst>
            <pc:docMk/>
            <pc:sldMk cId="4125002458" sldId="414"/>
            <ac:spMk id="33" creationId="{C4F9C45A-A5A0-26ED-61E5-3ED8295A358E}"/>
          </ac:spMkLst>
        </pc:spChg>
        <pc:spChg chg="add mod">
          <ac:chgData name="Lucas Alcantara" userId="7db96fcc-6949-4beb-acb0-c3326e42b5eb" providerId="ADAL" clId="{850A3ED4-A5AD-9742-9DAE-9EE6456AB69E}" dt="2023-02-20T15:44:46.279" v="777"/>
          <ac:spMkLst>
            <pc:docMk/>
            <pc:sldMk cId="4125002458" sldId="414"/>
            <ac:spMk id="34" creationId="{0E4D238B-1773-7F37-D031-E50961AEEE82}"/>
          </ac:spMkLst>
        </pc:spChg>
        <pc:spChg chg="add mod">
          <ac:chgData name="Lucas Alcantara" userId="7db96fcc-6949-4beb-acb0-c3326e42b5eb" providerId="ADAL" clId="{850A3ED4-A5AD-9742-9DAE-9EE6456AB69E}" dt="2023-02-20T15:44:46.279" v="777"/>
          <ac:spMkLst>
            <pc:docMk/>
            <pc:sldMk cId="4125002458" sldId="414"/>
            <ac:spMk id="35" creationId="{B6B818E4-0922-450A-181F-0777E8DCDA31}"/>
          </ac:spMkLst>
        </pc:spChg>
        <pc:spChg chg="add mod">
          <ac:chgData name="Lucas Alcantara" userId="7db96fcc-6949-4beb-acb0-c3326e42b5eb" providerId="ADAL" clId="{850A3ED4-A5AD-9742-9DAE-9EE6456AB69E}" dt="2023-02-20T15:44:46.279" v="777"/>
          <ac:spMkLst>
            <pc:docMk/>
            <pc:sldMk cId="4125002458" sldId="414"/>
            <ac:spMk id="36" creationId="{839525B0-DCE3-FD35-0DCA-44ADA2836A09}"/>
          </ac:spMkLst>
        </pc:spChg>
        <pc:spChg chg="add mod">
          <ac:chgData name="Lucas Alcantara" userId="7db96fcc-6949-4beb-acb0-c3326e42b5eb" providerId="ADAL" clId="{850A3ED4-A5AD-9742-9DAE-9EE6456AB69E}" dt="2023-02-20T15:44:46.279" v="777"/>
          <ac:spMkLst>
            <pc:docMk/>
            <pc:sldMk cId="4125002458" sldId="414"/>
            <ac:spMk id="37" creationId="{FF91FA7A-0F13-C103-9A6C-4375758C11CD}"/>
          </ac:spMkLst>
        </pc:spChg>
        <pc:spChg chg="add mod">
          <ac:chgData name="Lucas Alcantara" userId="7db96fcc-6949-4beb-acb0-c3326e42b5eb" providerId="ADAL" clId="{850A3ED4-A5AD-9742-9DAE-9EE6456AB69E}" dt="2023-02-20T15:44:46.279" v="777"/>
          <ac:spMkLst>
            <pc:docMk/>
            <pc:sldMk cId="4125002458" sldId="414"/>
            <ac:spMk id="38" creationId="{EF97101E-B6FE-DEC4-1AEC-B18E906D3FCC}"/>
          </ac:spMkLst>
        </pc:spChg>
        <pc:spChg chg="mod">
          <ac:chgData name="Lucas Alcantara" userId="7db96fcc-6949-4beb-acb0-c3326e42b5eb" providerId="ADAL" clId="{850A3ED4-A5AD-9742-9DAE-9EE6456AB69E}" dt="2023-02-20T15:44:46.279" v="777"/>
          <ac:spMkLst>
            <pc:docMk/>
            <pc:sldMk cId="4125002458" sldId="414"/>
            <ac:spMk id="40" creationId="{8B1B9180-5F4A-230D-DFBB-260560C80B62}"/>
          </ac:spMkLst>
        </pc:spChg>
        <pc:spChg chg="mod">
          <ac:chgData name="Lucas Alcantara" userId="7db96fcc-6949-4beb-acb0-c3326e42b5eb" providerId="ADAL" clId="{850A3ED4-A5AD-9742-9DAE-9EE6456AB69E}" dt="2023-02-20T15:44:46.279" v="777"/>
          <ac:spMkLst>
            <pc:docMk/>
            <pc:sldMk cId="4125002458" sldId="414"/>
            <ac:spMk id="41" creationId="{EEB3B3ED-2AFC-732A-7BC7-E92C9742C018}"/>
          </ac:spMkLst>
        </pc:spChg>
        <pc:spChg chg="mod">
          <ac:chgData name="Lucas Alcantara" userId="7db96fcc-6949-4beb-acb0-c3326e42b5eb" providerId="ADAL" clId="{850A3ED4-A5AD-9742-9DAE-9EE6456AB69E}" dt="2023-02-20T15:44:46.279" v="777"/>
          <ac:spMkLst>
            <pc:docMk/>
            <pc:sldMk cId="4125002458" sldId="414"/>
            <ac:spMk id="42" creationId="{B445BCC8-8900-5A41-6E85-2F65C92CC353}"/>
          </ac:spMkLst>
        </pc:spChg>
        <pc:spChg chg="mod">
          <ac:chgData name="Lucas Alcantara" userId="7db96fcc-6949-4beb-acb0-c3326e42b5eb" providerId="ADAL" clId="{850A3ED4-A5AD-9742-9DAE-9EE6456AB69E}" dt="2023-02-20T15:44:46.279" v="777"/>
          <ac:spMkLst>
            <pc:docMk/>
            <pc:sldMk cId="4125002458" sldId="414"/>
            <ac:spMk id="43" creationId="{67626CF0-BF9E-629D-AEB2-82F9B4833564}"/>
          </ac:spMkLst>
        </pc:spChg>
        <pc:spChg chg="mod">
          <ac:chgData name="Lucas Alcantara" userId="7db96fcc-6949-4beb-acb0-c3326e42b5eb" providerId="ADAL" clId="{850A3ED4-A5AD-9742-9DAE-9EE6456AB69E}" dt="2023-02-20T15:44:46.279" v="777"/>
          <ac:spMkLst>
            <pc:docMk/>
            <pc:sldMk cId="4125002458" sldId="414"/>
            <ac:spMk id="44" creationId="{0CC2003E-41AB-8FFB-7A1D-8D9A020C7766}"/>
          </ac:spMkLst>
        </pc:spChg>
        <pc:spChg chg="mod">
          <ac:chgData name="Lucas Alcantara" userId="7db96fcc-6949-4beb-acb0-c3326e42b5eb" providerId="ADAL" clId="{850A3ED4-A5AD-9742-9DAE-9EE6456AB69E}" dt="2023-02-20T15:44:46.279" v="777"/>
          <ac:spMkLst>
            <pc:docMk/>
            <pc:sldMk cId="4125002458" sldId="414"/>
            <ac:spMk id="45" creationId="{BD664230-10EF-4B89-F44B-06D57129A2AF}"/>
          </ac:spMkLst>
        </pc:spChg>
        <pc:spChg chg="mod">
          <ac:chgData name="Lucas Alcantara" userId="7db96fcc-6949-4beb-acb0-c3326e42b5eb" providerId="ADAL" clId="{850A3ED4-A5AD-9742-9DAE-9EE6456AB69E}" dt="2023-02-20T15:44:46.279" v="777"/>
          <ac:spMkLst>
            <pc:docMk/>
            <pc:sldMk cId="4125002458" sldId="414"/>
            <ac:spMk id="46" creationId="{B6748C6A-C4C0-F237-A619-9257CB129E9E}"/>
          </ac:spMkLst>
        </pc:spChg>
        <pc:spChg chg="mod">
          <ac:chgData name="Lucas Alcantara" userId="7db96fcc-6949-4beb-acb0-c3326e42b5eb" providerId="ADAL" clId="{850A3ED4-A5AD-9742-9DAE-9EE6456AB69E}" dt="2023-02-20T15:44:46.279" v="777"/>
          <ac:spMkLst>
            <pc:docMk/>
            <pc:sldMk cId="4125002458" sldId="414"/>
            <ac:spMk id="47" creationId="{A11ED28D-2266-9B02-48C9-DB4F29F6CFEE}"/>
          </ac:spMkLst>
        </pc:spChg>
        <pc:spChg chg="mod">
          <ac:chgData name="Lucas Alcantara" userId="7db96fcc-6949-4beb-acb0-c3326e42b5eb" providerId="ADAL" clId="{850A3ED4-A5AD-9742-9DAE-9EE6456AB69E}" dt="2023-02-20T15:44:46.279" v="777"/>
          <ac:spMkLst>
            <pc:docMk/>
            <pc:sldMk cId="4125002458" sldId="414"/>
            <ac:spMk id="48" creationId="{829C2A8B-36E5-FEEC-1C0C-EA0A44453B71}"/>
          </ac:spMkLst>
        </pc:spChg>
        <pc:spChg chg="add mod">
          <ac:chgData name="Lucas Alcantara" userId="7db96fcc-6949-4beb-acb0-c3326e42b5eb" providerId="ADAL" clId="{850A3ED4-A5AD-9742-9DAE-9EE6456AB69E}" dt="2023-02-20T15:44:46.279" v="777"/>
          <ac:spMkLst>
            <pc:docMk/>
            <pc:sldMk cId="4125002458" sldId="414"/>
            <ac:spMk id="49" creationId="{1CDB92D6-F2D3-12FC-C62F-29EE20832181}"/>
          </ac:spMkLst>
        </pc:spChg>
        <pc:spChg chg="add mod">
          <ac:chgData name="Lucas Alcantara" userId="7db96fcc-6949-4beb-acb0-c3326e42b5eb" providerId="ADAL" clId="{850A3ED4-A5AD-9742-9DAE-9EE6456AB69E}" dt="2023-02-20T15:44:46.279" v="777"/>
          <ac:spMkLst>
            <pc:docMk/>
            <pc:sldMk cId="4125002458" sldId="414"/>
            <ac:spMk id="50" creationId="{7EF9C1F2-C3E1-44CA-0909-CE5696013F4F}"/>
          </ac:spMkLst>
        </pc:spChg>
        <pc:spChg chg="add mod">
          <ac:chgData name="Lucas Alcantara" userId="7db96fcc-6949-4beb-acb0-c3326e42b5eb" providerId="ADAL" clId="{850A3ED4-A5AD-9742-9DAE-9EE6456AB69E}" dt="2023-02-20T15:44:46.279" v="777"/>
          <ac:spMkLst>
            <pc:docMk/>
            <pc:sldMk cId="4125002458" sldId="414"/>
            <ac:spMk id="51" creationId="{15E41395-1C9D-6442-FF67-AD26230741B0}"/>
          </ac:spMkLst>
        </pc:spChg>
        <pc:spChg chg="add mod">
          <ac:chgData name="Lucas Alcantara" userId="7db96fcc-6949-4beb-acb0-c3326e42b5eb" providerId="ADAL" clId="{850A3ED4-A5AD-9742-9DAE-9EE6456AB69E}" dt="2023-02-20T15:44:46.279" v="777"/>
          <ac:spMkLst>
            <pc:docMk/>
            <pc:sldMk cId="4125002458" sldId="414"/>
            <ac:spMk id="52" creationId="{DFD0A93F-DE57-427A-AE82-BB74145DA324}"/>
          </ac:spMkLst>
        </pc:spChg>
        <pc:spChg chg="add mod">
          <ac:chgData name="Lucas Alcantara" userId="7db96fcc-6949-4beb-acb0-c3326e42b5eb" providerId="ADAL" clId="{850A3ED4-A5AD-9742-9DAE-9EE6456AB69E}" dt="2023-02-20T15:44:46.279" v="777"/>
          <ac:spMkLst>
            <pc:docMk/>
            <pc:sldMk cId="4125002458" sldId="414"/>
            <ac:spMk id="53" creationId="{E3F574E8-B8C3-C7F2-211D-5A62E768CCB6}"/>
          </ac:spMkLst>
        </pc:spChg>
        <pc:spChg chg="add mod">
          <ac:chgData name="Lucas Alcantara" userId="7db96fcc-6949-4beb-acb0-c3326e42b5eb" providerId="ADAL" clId="{850A3ED4-A5AD-9742-9DAE-9EE6456AB69E}" dt="2023-02-20T15:44:46.279" v="777"/>
          <ac:spMkLst>
            <pc:docMk/>
            <pc:sldMk cId="4125002458" sldId="414"/>
            <ac:spMk id="54" creationId="{BD32792E-341E-4B99-2776-F6FC3D1395A2}"/>
          </ac:spMkLst>
        </pc:spChg>
        <pc:grpChg chg="del">
          <ac:chgData name="Lucas Alcantara" userId="7db96fcc-6949-4beb-acb0-c3326e42b5eb" providerId="ADAL" clId="{850A3ED4-A5AD-9742-9DAE-9EE6456AB69E}" dt="2023-02-20T15:44:45.851" v="776" actId="478"/>
          <ac:grpSpMkLst>
            <pc:docMk/>
            <pc:sldMk cId="4125002458" sldId="414"/>
            <ac:grpSpMk id="12" creationId="{AB709835-F34B-9C02-FC0C-45AC050F3980}"/>
          </ac:grpSpMkLst>
        </pc:grpChg>
        <pc:grpChg chg="add mod">
          <ac:chgData name="Lucas Alcantara" userId="7db96fcc-6949-4beb-acb0-c3326e42b5eb" providerId="ADAL" clId="{850A3ED4-A5AD-9742-9DAE-9EE6456AB69E}" dt="2023-02-20T15:44:46.279" v="777"/>
          <ac:grpSpMkLst>
            <pc:docMk/>
            <pc:sldMk cId="4125002458" sldId="414"/>
            <ac:grpSpMk id="39" creationId="{53CE1F6D-B3EC-474F-539B-AF11801A185E}"/>
          </ac:grpSpMkLst>
        </pc:grpChg>
        <pc:picChg chg="add del mod">
          <ac:chgData name="Lucas Alcantara" userId="7db96fcc-6949-4beb-acb0-c3326e42b5eb" providerId="ADAL" clId="{850A3ED4-A5AD-9742-9DAE-9EE6456AB69E}" dt="2023-02-20T15:48:43.739" v="867" actId="478"/>
          <ac:picMkLst>
            <pc:docMk/>
            <pc:sldMk cId="4125002458" sldId="414"/>
            <ac:picMk id="55" creationId="{D0A6F7DA-3BF5-861A-71AD-6647D0DA6478}"/>
          </ac:picMkLst>
        </pc:picChg>
        <pc:picChg chg="mod">
          <ac:chgData name="Lucas Alcantara" userId="7db96fcc-6949-4beb-acb0-c3326e42b5eb" providerId="ADAL" clId="{850A3ED4-A5AD-9742-9DAE-9EE6456AB69E}" dt="2023-02-20T15:48:41.051" v="866" actId="1036"/>
          <ac:picMkLst>
            <pc:docMk/>
            <pc:sldMk cId="4125002458" sldId="414"/>
            <ac:picMk id="5126" creationId="{CA84DE64-05B9-EB59-4826-B887755870E7}"/>
          </ac:picMkLst>
        </pc:picChg>
      </pc:sldChg>
      <pc:sldChg chg="addSp delSp modSp mod modClrScheme chgLayout">
        <pc:chgData name="Lucas Alcantara" userId="7db96fcc-6949-4beb-acb0-c3326e42b5eb" providerId="ADAL" clId="{850A3ED4-A5AD-9742-9DAE-9EE6456AB69E}" dt="2023-02-20T15:44:49.824" v="779"/>
        <pc:sldMkLst>
          <pc:docMk/>
          <pc:sldMk cId="2453082240" sldId="415"/>
        </pc:sldMkLst>
        <pc:spChg chg="add del mod ord">
          <ac:chgData name="Lucas Alcantara" userId="7db96fcc-6949-4beb-acb0-c3326e42b5eb" providerId="ADAL" clId="{850A3ED4-A5AD-9742-9DAE-9EE6456AB69E}" dt="2023-02-20T15:09:23.864" v="494" actId="20577"/>
          <ac:spMkLst>
            <pc:docMk/>
            <pc:sldMk cId="2453082240" sldId="415"/>
            <ac:spMk id="2" creationId="{21F72E19-79C0-8B14-36AE-9EAB1B0C592F}"/>
          </ac:spMkLst>
        </pc:spChg>
        <pc:spChg chg="add mod ord">
          <ac:chgData name="Lucas Alcantara" userId="7db96fcc-6949-4beb-acb0-c3326e42b5eb" providerId="ADAL" clId="{850A3ED4-A5AD-9742-9DAE-9EE6456AB69E}" dt="2023-02-20T15:09:49.389" v="501" actId="14100"/>
          <ac:spMkLst>
            <pc:docMk/>
            <pc:sldMk cId="2453082240" sldId="415"/>
            <ac:spMk id="3" creationId="{80EEC768-30E0-374F-D196-C1DD2F78A0E0}"/>
          </ac:spMkLst>
        </pc:spChg>
        <pc:spChg chg="del">
          <ac:chgData name="Lucas Alcantara" userId="7db96fcc-6949-4beb-acb0-c3326e42b5eb" providerId="ADAL" clId="{850A3ED4-A5AD-9742-9DAE-9EE6456AB69E}" dt="2023-02-20T15:44:49.387" v="778" actId="478"/>
          <ac:spMkLst>
            <pc:docMk/>
            <pc:sldMk cId="2453082240" sldId="415"/>
            <ac:spMk id="4" creationId="{451A800E-3FCD-F0B0-242E-0148739F8C4D}"/>
          </ac:spMkLst>
        </pc:spChg>
        <pc:spChg chg="del">
          <ac:chgData name="Lucas Alcantara" userId="7db96fcc-6949-4beb-acb0-c3326e42b5eb" providerId="ADAL" clId="{850A3ED4-A5AD-9742-9DAE-9EE6456AB69E}" dt="2023-02-20T15:44:49.387" v="778" actId="478"/>
          <ac:spMkLst>
            <pc:docMk/>
            <pc:sldMk cId="2453082240" sldId="415"/>
            <ac:spMk id="5" creationId="{FF562BAF-5C37-5D4F-1F10-3E44A2E87175}"/>
          </ac:spMkLst>
        </pc:spChg>
        <pc:spChg chg="del">
          <ac:chgData name="Lucas Alcantara" userId="7db96fcc-6949-4beb-acb0-c3326e42b5eb" providerId="ADAL" clId="{850A3ED4-A5AD-9742-9DAE-9EE6456AB69E}" dt="2023-02-20T15:44:49.387" v="778" actId="478"/>
          <ac:spMkLst>
            <pc:docMk/>
            <pc:sldMk cId="2453082240" sldId="415"/>
            <ac:spMk id="6" creationId="{974FAD30-9420-7959-21D2-F1C3E7B39B56}"/>
          </ac:spMkLst>
        </pc:spChg>
        <pc:spChg chg="del">
          <ac:chgData name="Lucas Alcantara" userId="7db96fcc-6949-4beb-acb0-c3326e42b5eb" providerId="ADAL" clId="{850A3ED4-A5AD-9742-9DAE-9EE6456AB69E}" dt="2023-02-20T15:44:49.387" v="778" actId="478"/>
          <ac:spMkLst>
            <pc:docMk/>
            <pc:sldMk cId="2453082240" sldId="415"/>
            <ac:spMk id="7" creationId="{74B1EFFA-66D2-1C97-ED02-0422E9BCF6B0}"/>
          </ac:spMkLst>
        </pc:spChg>
        <pc:spChg chg="del">
          <ac:chgData name="Lucas Alcantara" userId="7db96fcc-6949-4beb-acb0-c3326e42b5eb" providerId="ADAL" clId="{850A3ED4-A5AD-9742-9DAE-9EE6456AB69E}" dt="2023-02-20T15:44:49.387" v="778" actId="478"/>
          <ac:spMkLst>
            <pc:docMk/>
            <pc:sldMk cId="2453082240" sldId="415"/>
            <ac:spMk id="8" creationId="{B11FF211-64DF-4BF8-51B3-E8C7F0FF3D22}"/>
          </ac:spMkLst>
        </pc:spChg>
        <pc:spChg chg="del">
          <ac:chgData name="Lucas Alcantara" userId="7db96fcc-6949-4beb-acb0-c3326e42b5eb" providerId="ADAL" clId="{850A3ED4-A5AD-9742-9DAE-9EE6456AB69E}" dt="2023-02-20T15:44:49.387" v="778" actId="478"/>
          <ac:spMkLst>
            <pc:docMk/>
            <pc:sldMk cId="2453082240" sldId="415"/>
            <ac:spMk id="9" creationId="{9A167458-A984-B0E8-6F71-7C5A490157D6}"/>
          </ac:spMkLst>
        </pc:spChg>
        <pc:spChg chg="del">
          <ac:chgData name="Lucas Alcantara" userId="7db96fcc-6949-4beb-acb0-c3326e42b5eb" providerId="ADAL" clId="{850A3ED4-A5AD-9742-9DAE-9EE6456AB69E}" dt="2023-02-20T15:44:49.387" v="778" actId="478"/>
          <ac:spMkLst>
            <pc:docMk/>
            <pc:sldMk cId="2453082240" sldId="415"/>
            <ac:spMk id="10" creationId="{64F24580-92D5-A412-C5E8-122FDCF8D4E1}"/>
          </ac:spMkLst>
        </pc:spChg>
        <pc:spChg chg="del">
          <ac:chgData name="Lucas Alcantara" userId="7db96fcc-6949-4beb-acb0-c3326e42b5eb" providerId="ADAL" clId="{850A3ED4-A5AD-9742-9DAE-9EE6456AB69E}" dt="2023-02-20T15:44:49.387" v="778" actId="478"/>
          <ac:spMkLst>
            <pc:docMk/>
            <pc:sldMk cId="2453082240" sldId="415"/>
            <ac:spMk id="11" creationId="{DFBCDA1E-9608-77F3-C75C-6EFD3F583B50}"/>
          </ac:spMkLst>
        </pc:spChg>
        <pc:spChg chg="del">
          <ac:chgData name="Lucas Alcantara" userId="7db96fcc-6949-4beb-acb0-c3326e42b5eb" providerId="ADAL" clId="{850A3ED4-A5AD-9742-9DAE-9EE6456AB69E}" dt="2023-02-20T15:44:49.387" v="778" actId="478"/>
          <ac:spMkLst>
            <pc:docMk/>
            <pc:sldMk cId="2453082240" sldId="415"/>
            <ac:spMk id="22" creationId="{93CF48EB-3D90-52C3-E820-3C9F316C3CAA}"/>
          </ac:spMkLst>
        </pc:spChg>
        <pc:spChg chg="del">
          <ac:chgData name="Lucas Alcantara" userId="7db96fcc-6949-4beb-acb0-c3326e42b5eb" providerId="ADAL" clId="{850A3ED4-A5AD-9742-9DAE-9EE6456AB69E}" dt="2023-02-20T15:44:49.387" v="778" actId="478"/>
          <ac:spMkLst>
            <pc:docMk/>
            <pc:sldMk cId="2453082240" sldId="415"/>
            <ac:spMk id="23" creationId="{B1FAC24D-FA03-8AEB-648B-B95F0B9688C0}"/>
          </ac:spMkLst>
        </pc:spChg>
        <pc:spChg chg="del">
          <ac:chgData name="Lucas Alcantara" userId="7db96fcc-6949-4beb-acb0-c3326e42b5eb" providerId="ADAL" clId="{850A3ED4-A5AD-9742-9DAE-9EE6456AB69E}" dt="2023-02-20T15:44:49.387" v="778" actId="478"/>
          <ac:spMkLst>
            <pc:docMk/>
            <pc:sldMk cId="2453082240" sldId="415"/>
            <ac:spMk id="24" creationId="{8E5A65A3-A330-6E0B-83B7-4D77B1C1794A}"/>
          </ac:spMkLst>
        </pc:spChg>
        <pc:spChg chg="del">
          <ac:chgData name="Lucas Alcantara" userId="7db96fcc-6949-4beb-acb0-c3326e42b5eb" providerId="ADAL" clId="{850A3ED4-A5AD-9742-9DAE-9EE6456AB69E}" dt="2023-02-20T15:44:49.387" v="778" actId="478"/>
          <ac:spMkLst>
            <pc:docMk/>
            <pc:sldMk cId="2453082240" sldId="415"/>
            <ac:spMk id="25" creationId="{D229812F-1549-7960-C83A-E8E2F94F622D}"/>
          </ac:spMkLst>
        </pc:spChg>
        <pc:spChg chg="del">
          <ac:chgData name="Lucas Alcantara" userId="7db96fcc-6949-4beb-acb0-c3326e42b5eb" providerId="ADAL" clId="{850A3ED4-A5AD-9742-9DAE-9EE6456AB69E}" dt="2023-02-20T15:44:49.387" v="778" actId="478"/>
          <ac:spMkLst>
            <pc:docMk/>
            <pc:sldMk cId="2453082240" sldId="415"/>
            <ac:spMk id="26" creationId="{DD4859C0-F499-58DE-B19B-E485CED06C96}"/>
          </ac:spMkLst>
        </pc:spChg>
        <pc:spChg chg="del">
          <ac:chgData name="Lucas Alcantara" userId="7db96fcc-6949-4beb-acb0-c3326e42b5eb" providerId="ADAL" clId="{850A3ED4-A5AD-9742-9DAE-9EE6456AB69E}" dt="2023-02-20T15:44:49.387" v="778" actId="478"/>
          <ac:spMkLst>
            <pc:docMk/>
            <pc:sldMk cId="2453082240" sldId="415"/>
            <ac:spMk id="27" creationId="{3228702E-48E4-4BD0-D027-BE255C9FC58E}"/>
          </ac:spMkLst>
        </pc:spChg>
        <pc:spChg chg="del mod">
          <ac:chgData name="Lucas Alcantara" userId="7db96fcc-6949-4beb-acb0-c3326e42b5eb" providerId="ADAL" clId="{850A3ED4-A5AD-9742-9DAE-9EE6456AB69E}" dt="2023-02-20T15:09:29.063" v="496" actId="478"/>
          <ac:spMkLst>
            <pc:docMk/>
            <pc:sldMk cId="2453082240" sldId="415"/>
            <ac:spMk id="28" creationId="{7700381E-5421-A2AD-1AE0-60666B4C4A44}"/>
          </ac:spMkLst>
        </pc:spChg>
        <pc:spChg chg="add mod">
          <ac:chgData name="Lucas Alcantara" userId="7db96fcc-6949-4beb-acb0-c3326e42b5eb" providerId="ADAL" clId="{850A3ED4-A5AD-9742-9DAE-9EE6456AB69E}" dt="2023-02-20T15:44:49.824" v="779"/>
          <ac:spMkLst>
            <pc:docMk/>
            <pc:sldMk cId="2453082240" sldId="415"/>
            <ac:spMk id="29" creationId="{758AF9C8-7883-71CA-D2B3-4AEEA9D86386}"/>
          </ac:spMkLst>
        </pc:spChg>
        <pc:spChg chg="del">
          <ac:chgData name="Lucas Alcantara" userId="7db96fcc-6949-4beb-acb0-c3326e42b5eb" providerId="ADAL" clId="{850A3ED4-A5AD-9742-9DAE-9EE6456AB69E}" dt="2023-02-20T15:09:14.864" v="481" actId="478"/>
          <ac:spMkLst>
            <pc:docMk/>
            <pc:sldMk cId="2453082240" sldId="415"/>
            <ac:spMk id="31" creationId="{E5BDCC5B-4498-3C66-175E-43422E8645FD}"/>
          </ac:spMkLst>
        </pc:spChg>
        <pc:spChg chg="add mod">
          <ac:chgData name="Lucas Alcantara" userId="7db96fcc-6949-4beb-acb0-c3326e42b5eb" providerId="ADAL" clId="{850A3ED4-A5AD-9742-9DAE-9EE6456AB69E}" dt="2023-02-20T15:44:49.824" v="779"/>
          <ac:spMkLst>
            <pc:docMk/>
            <pc:sldMk cId="2453082240" sldId="415"/>
            <ac:spMk id="32" creationId="{C766124F-C7CC-68F9-1727-A87F29A633B4}"/>
          </ac:spMkLst>
        </pc:spChg>
        <pc:spChg chg="add mod">
          <ac:chgData name="Lucas Alcantara" userId="7db96fcc-6949-4beb-acb0-c3326e42b5eb" providerId="ADAL" clId="{850A3ED4-A5AD-9742-9DAE-9EE6456AB69E}" dt="2023-02-20T15:44:49.824" v="779"/>
          <ac:spMkLst>
            <pc:docMk/>
            <pc:sldMk cId="2453082240" sldId="415"/>
            <ac:spMk id="33" creationId="{49C8EE6C-52EA-75C2-0803-E7B21DC6AF2D}"/>
          </ac:spMkLst>
        </pc:spChg>
        <pc:spChg chg="add mod">
          <ac:chgData name="Lucas Alcantara" userId="7db96fcc-6949-4beb-acb0-c3326e42b5eb" providerId="ADAL" clId="{850A3ED4-A5AD-9742-9DAE-9EE6456AB69E}" dt="2023-02-20T15:44:49.824" v="779"/>
          <ac:spMkLst>
            <pc:docMk/>
            <pc:sldMk cId="2453082240" sldId="415"/>
            <ac:spMk id="34" creationId="{C63F2D43-C2B2-14F8-571A-0B39E5936DC9}"/>
          </ac:spMkLst>
        </pc:spChg>
        <pc:spChg chg="add mod">
          <ac:chgData name="Lucas Alcantara" userId="7db96fcc-6949-4beb-acb0-c3326e42b5eb" providerId="ADAL" clId="{850A3ED4-A5AD-9742-9DAE-9EE6456AB69E}" dt="2023-02-20T15:44:49.824" v="779"/>
          <ac:spMkLst>
            <pc:docMk/>
            <pc:sldMk cId="2453082240" sldId="415"/>
            <ac:spMk id="35" creationId="{3D8E9BC7-26CA-B7D8-B96F-496BDA2D030B}"/>
          </ac:spMkLst>
        </pc:spChg>
        <pc:spChg chg="add mod">
          <ac:chgData name="Lucas Alcantara" userId="7db96fcc-6949-4beb-acb0-c3326e42b5eb" providerId="ADAL" clId="{850A3ED4-A5AD-9742-9DAE-9EE6456AB69E}" dt="2023-02-20T15:44:49.824" v="779"/>
          <ac:spMkLst>
            <pc:docMk/>
            <pc:sldMk cId="2453082240" sldId="415"/>
            <ac:spMk id="36" creationId="{FB180106-9717-B912-2A9B-DD00D5FF4A1F}"/>
          </ac:spMkLst>
        </pc:spChg>
        <pc:spChg chg="add mod">
          <ac:chgData name="Lucas Alcantara" userId="7db96fcc-6949-4beb-acb0-c3326e42b5eb" providerId="ADAL" clId="{850A3ED4-A5AD-9742-9DAE-9EE6456AB69E}" dt="2023-02-20T15:44:49.824" v="779"/>
          <ac:spMkLst>
            <pc:docMk/>
            <pc:sldMk cId="2453082240" sldId="415"/>
            <ac:spMk id="37" creationId="{53AAB113-F5BD-79DF-4ADF-35E17A15BB7C}"/>
          </ac:spMkLst>
        </pc:spChg>
        <pc:spChg chg="add mod">
          <ac:chgData name="Lucas Alcantara" userId="7db96fcc-6949-4beb-acb0-c3326e42b5eb" providerId="ADAL" clId="{850A3ED4-A5AD-9742-9DAE-9EE6456AB69E}" dt="2023-02-20T15:44:49.824" v="779"/>
          <ac:spMkLst>
            <pc:docMk/>
            <pc:sldMk cId="2453082240" sldId="415"/>
            <ac:spMk id="38" creationId="{FDF670D6-BBE1-4695-1EE7-31D8D55642E8}"/>
          </ac:spMkLst>
        </pc:spChg>
        <pc:spChg chg="mod">
          <ac:chgData name="Lucas Alcantara" userId="7db96fcc-6949-4beb-acb0-c3326e42b5eb" providerId="ADAL" clId="{850A3ED4-A5AD-9742-9DAE-9EE6456AB69E}" dt="2023-02-20T15:44:49.824" v="779"/>
          <ac:spMkLst>
            <pc:docMk/>
            <pc:sldMk cId="2453082240" sldId="415"/>
            <ac:spMk id="40" creationId="{75E2897F-3FD3-456A-551B-288C140F8C53}"/>
          </ac:spMkLst>
        </pc:spChg>
        <pc:spChg chg="mod">
          <ac:chgData name="Lucas Alcantara" userId="7db96fcc-6949-4beb-acb0-c3326e42b5eb" providerId="ADAL" clId="{850A3ED4-A5AD-9742-9DAE-9EE6456AB69E}" dt="2023-02-20T15:44:49.824" v="779"/>
          <ac:spMkLst>
            <pc:docMk/>
            <pc:sldMk cId="2453082240" sldId="415"/>
            <ac:spMk id="41" creationId="{B13C47CD-C9CA-2917-2204-FE887C2318B2}"/>
          </ac:spMkLst>
        </pc:spChg>
        <pc:spChg chg="mod">
          <ac:chgData name="Lucas Alcantara" userId="7db96fcc-6949-4beb-acb0-c3326e42b5eb" providerId="ADAL" clId="{850A3ED4-A5AD-9742-9DAE-9EE6456AB69E}" dt="2023-02-20T15:44:49.824" v="779"/>
          <ac:spMkLst>
            <pc:docMk/>
            <pc:sldMk cId="2453082240" sldId="415"/>
            <ac:spMk id="42" creationId="{2535B271-CEFB-9FEB-AA36-E6F2DB1FBF5C}"/>
          </ac:spMkLst>
        </pc:spChg>
        <pc:spChg chg="mod">
          <ac:chgData name="Lucas Alcantara" userId="7db96fcc-6949-4beb-acb0-c3326e42b5eb" providerId="ADAL" clId="{850A3ED4-A5AD-9742-9DAE-9EE6456AB69E}" dt="2023-02-20T15:44:49.824" v="779"/>
          <ac:spMkLst>
            <pc:docMk/>
            <pc:sldMk cId="2453082240" sldId="415"/>
            <ac:spMk id="43" creationId="{5CA346FB-070D-3BF6-7CA3-408597E1D906}"/>
          </ac:spMkLst>
        </pc:spChg>
        <pc:spChg chg="mod">
          <ac:chgData name="Lucas Alcantara" userId="7db96fcc-6949-4beb-acb0-c3326e42b5eb" providerId="ADAL" clId="{850A3ED4-A5AD-9742-9DAE-9EE6456AB69E}" dt="2023-02-20T15:44:49.824" v="779"/>
          <ac:spMkLst>
            <pc:docMk/>
            <pc:sldMk cId="2453082240" sldId="415"/>
            <ac:spMk id="44" creationId="{5711ADE7-7957-6859-700E-6C23F7C9CB4A}"/>
          </ac:spMkLst>
        </pc:spChg>
        <pc:spChg chg="mod">
          <ac:chgData name="Lucas Alcantara" userId="7db96fcc-6949-4beb-acb0-c3326e42b5eb" providerId="ADAL" clId="{850A3ED4-A5AD-9742-9DAE-9EE6456AB69E}" dt="2023-02-20T15:44:49.824" v="779"/>
          <ac:spMkLst>
            <pc:docMk/>
            <pc:sldMk cId="2453082240" sldId="415"/>
            <ac:spMk id="45" creationId="{891CFDE4-7CF2-B85C-C96B-E50B47786682}"/>
          </ac:spMkLst>
        </pc:spChg>
        <pc:spChg chg="mod">
          <ac:chgData name="Lucas Alcantara" userId="7db96fcc-6949-4beb-acb0-c3326e42b5eb" providerId="ADAL" clId="{850A3ED4-A5AD-9742-9DAE-9EE6456AB69E}" dt="2023-02-20T15:44:49.824" v="779"/>
          <ac:spMkLst>
            <pc:docMk/>
            <pc:sldMk cId="2453082240" sldId="415"/>
            <ac:spMk id="46" creationId="{E22EFAEF-0FB6-D4C0-2962-3A7887EC6E2A}"/>
          </ac:spMkLst>
        </pc:spChg>
        <pc:spChg chg="mod">
          <ac:chgData name="Lucas Alcantara" userId="7db96fcc-6949-4beb-acb0-c3326e42b5eb" providerId="ADAL" clId="{850A3ED4-A5AD-9742-9DAE-9EE6456AB69E}" dt="2023-02-20T15:44:49.824" v="779"/>
          <ac:spMkLst>
            <pc:docMk/>
            <pc:sldMk cId="2453082240" sldId="415"/>
            <ac:spMk id="47" creationId="{9C27E5FE-1873-FD55-C5C9-CA28DDAAD14D}"/>
          </ac:spMkLst>
        </pc:spChg>
        <pc:spChg chg="mod">
          <ac:chgData name="Lucas Alcantara" userId="7db96fcc-6949-4beb-acb0-c3326e42b5eb" providerId="ADAL" clId="{850A3ED4-A5AD-9742-9DAE-9EE6456AB69E}" dt="2023-02-20T15:44:49.824" v="779"/>
          <ac:spMkLst>
            <pc:docMk/>
            <pc:sldMk cId="2453082240" sldId="415"/>
            <ac:spMk id="48" creationId="{F157DC7E-B1DD-6A83-EF6E-12D8BE942C3A}"/>
          </ac:spMkLst>
        </pc:spChg>
        <pc:spChg chg="add mod">
          <ac:chgData name="Lucas Alcantara" userId="7db96fcc-6949-4beb-acb0-c3326e42b5eb" providerId="ADAL" clId="{850A3ED4-A5AD-9742-9DAE-9EE6456AB69E}" dt="2023-02-20T15:44:49.824" v="779"/>
          <ac:spMkLst>
            <pc:docMk/>
            <pc:sldMk cId="2453082240" sldId="415"/>
            <ac:spMk id="49" creationId="{32988D51-7963-2B11-55EE-5B549751E2E7}"/>
          </ac:spMkLst>
        </pc:spChg>
        <pc:spChg chg="add mod">
          <ac:chgData name="Lucas Alcantara" userId="7db96fcc-6949-4beb-acb0-c3326e42b5eb" providerId="ADAL" clId="{850A3ED4-A5AD-9742-9DAE-9EE6456AB69E}" dt="2023-02-20T15:44:49.824" v="779"/>
          <ac:spMkLst>
            <pc:docMk/>
            <pc:sldMk cId="2453082240" sldId="415"/>
            <ac:spMk id="50" creationId="{1BB695E8-35B3-99C9-78D0-FF287C585594}"/>
          </ac:spMkLst>
        </pc:spChg>
        <pc:spChg chg="add mod">
          <ac:chgData name="Lucas Alcantara" userId="7db96fcc-6949-4beb-acb0-c3326e42b5eb" providerId="ADAL" clId="{850A3ED4-A5AD-9742-9DAE-9EE6456AB69E}" dt="2023-02-20T15:44:49.824" v="779"/>
          <ac:spMkLst>
            <pc:docMk/>
            <pc:sldMk cId="2453082240" sldId="415"/>
            <ac:spMk id="51" creationId="{A6E3F5C3-8C24-EE45-7022-FD70C5FCD5DF}"/>
          </ac:spMkLst>
        </pc:spChg>
        <pc:spChg chg="add mod">
          <ac:chgData name="Lucas Alcantara" userId="7db96fcc-6949-4beb-acb0-c3326e42b5eb" providerId="ADAL" clId="{850A3ED4-A5AD-9742-9DAE-9EE6456AB69E}" dt="2023-02-20T15:44:49.824" v="779"/>
          <ac:spMkLst>
            <pc:docMk/>
            <pc:sldMk cId="2453082240" sldId="415"/>
            <ac:spMk id="52" creationId="{776B7940-1478-1204-6779-6433013D963B}"/>
          </ac:spMkLst>
        </pc:spChg>
        <pc:spChg chg="add mod">
          <ac:chgData name="Lucas Alcantara" userId="7db96fcc-6949-4beb-acb0-c3326e42b5eb" providerId="ADAL" clId="{850A3ED4-A5AD-9742-9DAE-9EE6456AB69E}" dt="2023-02-20T15:44:49.824" v="779"/>
          <ac:spMkLst>
            <pc:docMk/>
            <pc:sldMk cId="2453082240" sldId="415"/>
            <ac:spMk id="53" creationId="{12A14D06-5B7D-DE56-5F70-EB54B13753B6}"/>
          </ac:spMkLst>
        </pc:spChg>
        <pc:spChg chg="add mod">
          <ac:chgData name="Lucas Alcantara" userId="7db96fcc-6949-4beb-acb0-c3326e42b5eb" providerId="ADAL" clId="{850A3ED4-A5AD-9742-9DAE-9EE6456AB69E}" dt="2023-02-20T15:44:49.824" v="779"/>
          <ac:spMkLst>
            <pc:docMk/>
            <pc:sldMk cId="2453082240" sldId="415"/>
            <ac:spMk id="54" creationId="{0F9B803C-717F-91D8-42AE-95598F55CEDF}"/>
          </ac:spMkLst>
        </pc:spChg>
        <pc:grpChg chg="del">
          <ac:chgData name="Lucas Alcantara" userId="7db96fcc-6949-4beb-acb0-c3326e42b5eb" providerId="ADAL" clId="{850A3ED4-A5AD-9742-9DAE-9EE6456AB69E}" dt="2023-02-20T15:44:49.387" v="778" actId="478"/>
          <ac:grpSpMkLst>
            <pc:docMk/>
            <pc:sldMk cId="2453082240" sldId="415"/>
            <ac:grpSpMk id="12" creationId="{AB709835-F34B-9C02-FC0C-45AC050F3980}"/>
          </ac:grpSpMkLst>
        </pc:grpChg>
        <pc:grpChg chg="add mod">
          <ac:chgData name="Lucas Alcantara" userId="7db96fcc-6949-4beb-acb0-c3326e42b5eb" providerId="ADAL" clId="{850A3ED4-A5AD-9742-9DAE-9EE6456AB69E}" dt="2023-02-20T15:44:49.824" v="779"/>
          <ac:grpSpMkLst>
            <pc:docMk/>
            <pc:sldMk cId="2453082240" sldId="415"/>
            <ac:grpSpMk id="39" creationId="{A51A1BA0-C990-6F94-644D-EBA57EC8D117}"/>
          </ac:grpSpMkLst>
        </pc:grpChg>
        <pc:picChg chg="mod">
          <ac:chgData name="Lucas Alcantara" userId="7db96fcc-6949-4beb-acb0-c3326e42b5eb" providerId="ADAL" clId="{850A3ED4-A5AD-9742-9DAE-9EE6456AB69E}" dt="2023-02-20T15:10:01.448" v="504" actId="1076"/>
          <ac:picMkLst>
            <pc:docMk/>
            <pc:sldMk cId="2453082240" sldId="415"/>
            <ac:picMk id="4100" creationId="{3E80CCD5-C939-B516-A4B8-8E7AFCA3B957}"/>
          </ac:picMkLst>
        </pc:picChg>
      </pc:sldChg>
      <pc:sldChg chg="addSp delSp modSp mod modClrScheme chgLayout">
        <pc:chgData name="Lucas Alcantara" userId="7db96fcc-6949-4beb-acb0-c3326e42b5eb" providerId="ADAL" clId="{850A3ED4-A5AD-9742-9DAE-9EE6456AB69E}" dt="2023-02-20T15:48:20.782" v="856" actId="1076"/>
        <pc:sldMkLst>
          <pc:docMk/>
          <pc:sldMk cId="2067155098" sldId="416"/>
        </pc:sldMkLst>
        <pc:spChg chg="add mod ord">
          <ac:chgData name="Lucas Alcantara" userId="7db96fcc-6949-4beb-acb0-c3326e42b5eb" providerId="ADAL" clId="{850A3ED4-A5AD-9742-9DAE-9EE6456AB69E}" dt="2023-02-20T15:06:38.746" v="434" actId="700"/>
          <ac:spMkLst>
            <pc:docMk/>
            <pc:sldMk cId="2067155098" sldId="416"/>
            <ac:spMk id="2" creationId="{3FE41977-BB21-7BD0-413B-1EB7FDB7B2D1}"/>
          </ac:spMkLst>
        </pc:spChg>
        <pc:spChg chg="add mod ord">
          <ac:chgData name="Lucas Alcantara" userId="7db96fcc-6949-4beb-acb0-c3326e42b5eb" providerId="ADAL" clId="{850A3ED4-A5AD-9742-9DAE-9EE6456AB69E}" dt="2023-02-20T15:48:15.829" v="854" actId="14100"/>
          <ac:spMkLst>
            <pc:docMk/>
            <pc:sldMk cId="2067155098" sldId="416"/>
            <ac:spMk id="3" creationId="{7E81F87F-3D48-23BA-216A-107981033A46}"/>
          </ac:spMkLst>
        </pc:spChg>
        <pc:spChg chg="del">
          <ac:chgData name="Lucas Alcantara" userId="7db96fcc-6949-4beb-acb0-c3326e42b5eb" providerId="ADAL" clId="{850A3ED4-A5AD-9742-9DAE-9EE6456AB69E}" dt="2023-02-20T15:44:42.285" v="774" actId="478"/>
          <ac:spMkLst>
            <pc:docMk/>
            <pc:sldMk cId="2067155098" sldId="416"/>
            <ac:spMk id="4" creationId="{451A800E-3FCD-F0B0-242E-0148739F8C4D}"/>
          </ac:spMkLst>
        </pc:spChg>
        <pc:spChg chg="del">
          <ac:chgData name="Lucas Alcantara" userId="7db96fcc-6949-4beb-acb0-c3326e42b5eb" providerId="ADAL" clId="{850A3ED4-A5AD-9742-9DAE-9EE6456AB69E}" dt="2023-02-20T15:44:42.285" v="774" actId="478"/>
          <ac:spMkLst>
            <pc:docMk/>
            <pc:sldMk cId="2067155098" sldId="416"/>
            <ac:spMk id="5" creationId="{FF562BAF-5C37-5D4F-1F10-3E44A2E87175}"/>
          </ac:spMkLst>
        </pc:spChg>
        <pc:spChg chg="del">
          <ac:chgData name="Lucas Alcantara" userId="7db96fcc-6949-4beb-acb0-c3326e42b5eb" providerId="ADAL" clId="{850A3ED4-A5AD-9742-9DAE-9EE6456AB69E}" dt="2023-02-20T15:44:42.285" v="774" actId="478"/>
          <ac:spMkLst>
            <pc:docMk/>
            <pc:sldMk cId="2067155098" sldId="416"/>
            <ac:spMk id="6" creationId="{974FAD30-9420-7959-21D2-F1C3E7B39B56}"/>
          </ac:spMkLst>
        </pc:spChg>
        <pc:spChg chg="del">
          <ac:chgData name="Lucas Alcantara" userId="7db96fcc-6949-4beb-acb0-c3326e42b5eb" providerId="ADAL" clId="{850A3ED4-A5AD-9742-9DAE-9EE6456AB69E}" dt="2023-02-20T15:44:42.285" v="774" actId="478"/>
          <ac:spMkLst>
            <pc:docMk/>
            <pc:sldMk cId="2067155098" sldId="416"/>
            <ac:spMk id="7" creationId="{74B1EFFA-66D2-1C97-ED02-0422E9BCF6B0}"/>
          </ac:spMkLst>
        </pc:spChg>
        <pc:spChg chg="del">
          <ac:chgData name="Lucas Alcantara" userId="7db96fcc-6949-4beb-acb0-c3326e42b5eb" providerId="ADAL" clId="{850A3ED4-A5AD-9742-9DAE-9EE6456AB69E}" dt="2023-02-20T15:44:42.285" v="774" actId="478"/>
          <ac:spMkLst>
            <pc:docMk/>
            <pc:sldMk cId="2067155098" sldId="416"/>
            <ac:spMk id="8" creationId="{B11FF211-64DF-4BF8-51B3-E8C7F0FF3D22}"/>
          </ac:spMkLst>
        </pc:spChg>
        <pc:spChg chg="del">
          <ac:chgData name="Lucas Alcantara" userId="7db96fcc-6949-4beb-acb0-c3326e42b5eb" providerId="ADAL" clId="{850A3ED4-A5AD-9742-9DAE-9EE6456AB69E}" dt="2023-02-20T15:44:42.285" v="774" actId="478"/>
          <ac:spMkLst>
            <pc:docMk/>
            <pc:sldMk cId="2067155098" sldId="416"/>
            <ac:spMk id="9" creationId="{9A167458-A984-B0E8-6F71-7C5A490157D6}"/>
          </ac:spMkLst>
        </pc:spChg>
        <pc:spChg chg="del">
          <ac:chgData name="Lucas Alcantara" userId="7db96fcc-6949-4beb-acb0-c3326e42b5eb" providerId="ADAL" clId="{850A3ED4-A5AD-9742-9DAE-9EE6456AB69E}" dt="2023-02-20T15:44:42.285" v="774" actId="478"/>
          <ac:spMkLst>
            <pc:docMk/>
            <pc:sldMk cId="2067155098" sldId="416"/>
            <ac:spMk id="10" creationId="{64F24580-92D5-A412-C5E8-122FDCF8D4E1}"/>
          </ac:spMkLst>
        </pc:spChg>
        <pc:spChg chg="del">
          <ac:chgData name="Lucas Alcantara" userId="7db96fcc-6949-4beb-acb0-c3326e42b5eb" providerId="ADAL" clId="{850A3ED4-A5AD-9742-9DAE-9EE6456AB69E}" dt="2023-02-20T15:44:42.285" v="774" actId="478"/>
          <ac:spMkLst>
            <pc:docMk/>
            <pc:sldMk cId="2067155098" sldId="416"/>
            <ac:spMk id="11" creationId="{DFBCDA1E-9608-77F3-C75C-6EFD3F583B50}"/>
          </ac:spMkLst>
        </pc:spChg>
        <pc:spChg chg="del">
          <ac:chgData name="Lucas Alcantara" userId="7db96fcc-6949-4beb-acb0-c3326e42b5eb" providerId="ADAL" clId="{850A3ED4-A5AD-9742-9DAE-9EE6456AB69E}" dt="2023-02-20T15:44:42.285" v="774" actId="478"/>
          <ac:spMkLst>
            <pc:docMk/>
            <pc:sldMk cId="2067155098" sldId="416"/>
            <ac:spMk id="22" creationId="{93CF48EB-3D90-52C3-E820-3C9F316C3CAA}"/>
          </ac:spMkLst>
        </pc:spChg>
        <pc:spChg chg="del">
          <ac:chgData name="Lucas Alcantara" userId="7db96fcc-6949-4beb-acb0-c3326e42b5eb" providerId="ADAL" clId="{850A3ED4-A5AD-9742-9DAE-9EE6456AB69E}" dt="2023-02-20T15:44:42.285" v="774" actId="478"/>
          <ac:spMkLst>
            <pc:docMk/>
            <pc:sldMk cId="2067155098" sldId="416"/>
            <ac:spMk id="23" creationId="{B1FAC24D-FA03-8AEB-648B-B95F0B9688C0}"/>
          </ac:spMkLst>
        </pc:spChg>
        <pc:spChg chg="del">
          <ac:chgData name="Lucas Alcantara" userId="7db96fcc-6949-4beb-acb0-c3326e42b5eb" providerId="ADAL" clId="{850A3ED4-A5AD-9742-9DAE-9EE6456AB69E}" dt="2023-02-20T15:44:42.285" v="774" actId="478"/>
          <ac:spMkLst>
            <pc:docMk/>
            <pc:sldMk cId="2067155098" sldId="416"/>
            <ac:spMk id="24" creationId="{8E5A65A3-A330-6E0B-83B7-4D77B1C1794A}"/>
          </ac:spMkLst>
        </pc:spChg>
        <pc:spChg chg="del">
          <ac:chgData name="Lucas Alcantara" userId="7db96fcc-6949-4beb-acb0-c3326e42b5eb" providerId="ADAL" clId="{850A3ED4-A5AD-9742-9DAE-9EE6456AB69E}" dt="2023-02-20T15:44:42.285" v="774" actId="478"/>
          <ac:spMkLst>
            <pc:docMk/>
            <pc:sldMk cId="2067155098" sldId="416"/>
            <ac:spMk id="25" creationId="{D229812F-1549-7960-C83A-E8E2F94F622D}"/>
          </ac:spMkLst>
        </pc:spChg>
        <pc:spChg chg="del">
          <ac:chgData name="Lucas Alcantara" userId="7db96fcc-6949-4beb-acb0-c3326e42b5eb" providerId="ADAL" clId="{850A3ED4-A5AD-9742-9DAE-9EE6456AB69E}" dt="2023-02-20T15:44:42.285" v="774" actId="478"/>
          <ac:spMkLst>
            <pc:docMk/>
            <pc:sldMk cId="2067155098" sldId="416"/>
            <ac:spMk id="26" creationId="{DD4859C0-F499-58DE-B19B-E485CED06C96}"/>
          </ac:spMkLst>
        </pc:spChg>
        <pc:spChg chg="del">
          <ac:chgData name="Lucas Alcantara" userId="7db96fcc-6949-4beb-acb0-c3326e42b5eb" providerId="ADAL" clId="{850A3ED4-A5AD-9742-9DAE-9EE6456AB69E}" dt="2023-02-20T15:44:42.285" v="774" actId="478"/>
          <ac:spMkLst>
            <pc:docMk/>
            <pc:sldMk cId="2067155098" sldId="416"/>
            <ac:spMk id="27" creationId="{3228702E-48E4-4BD0-D027-BE255C9FC58E}"/>
          </ac:spMkLst>
        </pc:spChg>
        <pc:spChg chg="del mod">
          <ac:chgData name="Lucas Alcantara" userId="7db96fcc-6949-4beb-acb0-c3326e42b5eb" providerId="ADAL" clId="{850A3ED4-A5AD-9742-9DAE-9EE6456AB69E}" dt="2023-02-20T15:05:44.517" v="427" actId="478"/>
          <ac:spMkLst>
            <pc:docMk/>
            <pc:sldMk cId="2067155098" sldId="416"/>
            <ac:spMk id="28" creationId="{7700381E-5421-A2AD-1AE0-60666B4C4A44}"/>
          </ac:spMkLst>
        </pc:spChg>
        <pc:spChg chg="add mod">
          <ac:chgData name="Lucas Alcantara" userId="7db96fcc-6949-4beb-acb0-c3326e42b5eb" providerId="ADAL" clId="{850A3ED4-A5AD-9742-9DAE-9EE6456AB69E}" dt="2023-02-20T15:44:42.902" v="775"/>
          <ac:spMkLst>
            <pc:docMk/>
            <pc:sldMk cId="2067155098" sldId="416"/>
            <ac:spMk id="29" creationId="{6A06509C-F560-E72F-FEFA-5598C405C34F}"/>
          </ac:spMkLst>
        </pc:spChg>
        <pc:spChg chg="add mod">
          <ac:chgData name="Lucas Alcantara" userId="7db96fcc-6949-4beb-acb0-c3326e42b5eb" providerId="ADAL" clId="{850A3ED4-A5AD-9742-9DAE-9EE6456AB69E}" dt="2023-02-20T15:44:42.902" v="775"/>
          <ac:spMkLst>
            <pc:docMk/>
            <pc:sldMk cId="2067155098" sldId="416"/>
            <ac:spMk id="32" creationId="{9DCF3FC7-184B-5F61-EB41-2E43BC8D5A24}"/>
          </ac:spMkLst>
        </pc:spChg>
        <pc:spChg chg="add mod">
          <ac:chgData name="Lucas Alcantara" userId="7db96fcc-6949-4beb-acb0-c3326e42b5eb" providerId="ADAL" clId="{850A3ED4-A5AD-9742-9DAE-9EE6456AB69E}" dt="2023-02-20T15:44:42.902" v="775"/>
          <ac:spMkLst>
            <pc:docMk/>
            <pc:sldMk cId="2067155098" sldId="416"/>
            <ac:spMk id="33" creationId="{C75C8E1D-010E-1695-8E03-B05F2DFDC58C}"/>
          </ac:spMkLst>
        </pc:spChg>
        <pc:spChg chg="add mod">
          <ac:chgData name="Lucas Alcantara" userId="7db96fcc-6949-4beb-acb0-c3326e42b5eb" providerId="ADAL" clId="{850A3ED4-A5AD-9742-9DAE-9EE6456AB69E}" dt="2023-02-20T15:44:42.902" v="775"/>
          <ac:spMkLst>
            <pc:docMk/>
            <pc:sldMk cId="2067155098" sldId="416"/>
            <ac:spMk id="34" creationId="{78E01112-C738-DA23-39E9-EFBE1EA3F075}"/>
          </ac:spMkLst>
        </pc:spChg>
        <pc:spChg chg="del">
          <ac:chgData name="Lucas Alcantara" userId="7db96fcc-6949-4beb-acb0-c3326e42b5eb" providerId="ADAL" clId="{850A3ED4-A5AD-9742-9DAE-9EE6456AB69E}" dt="2023-02-20T15:05:26.102" v="415" actId="478"/>
          <ac:spMkLst>
            <pc:docMk/>
            <pc:sldMk cId="2067155098" sldId="416"/>
            <ac:spMk id="35" creationId="{09B5C939-C566-F19F-B114-96A53194B7AF}"/>
          </ac:spMkLst>
        </pc:spChg>
        <pc:spChg chg="add mod">
          <ac:chgData name="Lucas Alcantara" userId="7db96fcc-6949-4beb-acb0-c3326e42b5eb" providerId="ADAL" clId="{850A3ED4-A5AD-9742-9DAE-9EE6456AB69E}" dt="2023-02-20T15:44:42.902" v="775"/>
          <ac:spMkLst>
            <pc:docMk/>
            <pc:sldMk cId="2067155098" sldId="416"/>
            <ac:spMk id="36" creationId="{628B686D-ABC3-4D81-1380-565784047810}"/>
          </ac:spMkLst>
        </pc:spChg>
        <pc:spChg chg="add mod">
          <ac:chgData name="Lucas Alcantara" userId="7db96fcc-6949-4beb-acb0-c3326e42b5eb" providerId="ADAL" clId="{850A3ED4-A5AD-9742-9DAE-9EE6456AB69E}" dt="2023-02-20T15:44:42.902" v="775"/>
          <ac:spMkLst>
            <pc:docMk/>
            <pc:sldMk cId="2067155098" sldId="416"/>
            <ac:spMk id="37" creationId="{C84BCF05-53BC-2FEF-1820-68880A969A25}"/>
          </ac:spMkLst>
        </pc:spChg>
        <pc:spChg chg="add mod">
          <ac:chgData name="Lucas Alcantara" userId="7db96fcc-6949-4beb-acb0-c3326e42b5eb" providerId="ADAL" clId="{850A3ED4-A5AD-9742-9DAE-9EE6456AB69E}" dt="2023-02-20T15:44:42.902" v="775"/>
          <ac:spMkLst>
            <pc:docMk/>
            <pc:sldMk cId="2067155098" sldId="416"/>
            <ac:spMk id="38" creationId="{ACE117BB-AE56-A695-65CC-3CA3A952125D}"/>
          </ac:spMkLst>
        </pc:spChg>
        <pc:spChg chg="add mod">
          <ac:chgData name="Lucas Alcantara" userId="7db96fcc-6949-4beb-acb0-c3326e42b5eb" providerId="ADAL" clId="{850A3ED4-A5AD-9742-9DAE-9EE6456AB69E}" dt="2023-02-20T15:44:42.902" v="775"/>
          <ac:spMkLst>
            <pc:docMk/>
            <pc:sldMk cId="2067155098" sldId="416"/>
            <ac:spMk id="39" creationId="{21F71E00-B916-0EED-A5E1-53431218FD3C}"/>
          </ac:spMkLst>
        </pc:spChg>
        <pc:spChg chg="mod">
          <ac:chgData name="Lucas Alcantara" userId="7db96fcc-6949-4beb-acb0-c3326e42b5eb" providerId="ADAL" clId="{850A3ED4-A5AD-9742-9DAE-9EE6456AB69E}" dt="2023-02-20T15:44:42.902" v="775"/>
          <ac:spMkLst>
            <pc:docMk/>
            <pc:sldMk cId="2067155098" sldId="416"/>
            <ac:spMk id="41" creationId="{8D484224-5FD5-058C-323E-2C83E5FF0F8B}"/>
          </ac:spMkLst>
        </pc:spChg>
        <pc:spChg chg="mod">
          <ac:chgData name="Lucas Alcantara" userId="7db96fcc-6949-4beb-acb0-c3326e42b5eb" providerId="ADAL" clId="{850A3ED4-A5AD-9742-9DAE-9EE6456AB69E}" dt="2023-02-20T15:44:42.902" v="775"/>
          <ac:spMkLst>
            <pc:docMk/>
            <pc:sldMk cId="2067155098" sldId="416"/>
            <ac:spMk id="42" creationId="{8E281E6C-648D-BD63-F265-E1102C319F5F}"/>
          </ac:spMkLst>
        </pc:spChg>
        <pc:spChg chg="mod">
          <ac:chgData name="Lucas Alcantara" userId="7db96fcc-6949-4beb-acb0-c3326e42b5eb" providerId="ADAL" clId="{850A3ED4-A5AD-9742-9DAE-9EE6456AB69E}" dt="2023-02-20T15:44:42.902" v="775"/>
          <ac:spMkLst>
            <pc:docMk/>
            <pc:sldMk cId="2067155098" sldId="416"/>
            <ac:spMk id="43" creationId="{35E75BB2-9D1F-B966-2C68-7014F7FD21FC}"/>
          </ac:spMkLst>
        </pc:spChg>
        <pc:spChg chg="mod">
          <ac:chgData name="Lucas Alcantara" userId="7db96fcc-6949-4beb-acb0-c3326e42b5eb" providerId="ADAL" clId="{850A3ED4-A5AD-9742-9DAE-9EE6456AB69E}" dt="2023-02-20T15:44:42.902" v="775"/>
          <ac:spMkLst>
            <pc:docMk/>
            <pc:sldMk cId="2067155098" sldId="416"/>
            <ac:spMk id="44" creationId="{1900887A-0C94-CDD7-34B1-83AA31C5976D}"/>
          </ac:spMkLst>
        </pc:spChg>
        <pc:spChg chg="mod">
          <ac:chgData name="Lucas Alcantara" userId="7db96fcc-6949-4beb-acb0-c3326e42b5eb" providerId="ADAL" clId="{850A3ED4-A5AD-9742-9DAE-9EE6456AB69E}" dt="2023-02-20T15:44:42.902" v="775"/>
          <ac:spMkLst>
            <pc:docMk/>
            <pc:sldMk cId="2067155098" sldId="416"/>
            <ac:spMk id="45" creationId="{1E922134-4ACD-01D8-AC4F-DB5AFEBFC89E}"/>
          </ac:spMkLst>
        </pc:spChg>
        <pc:spChg chg="mod">
          <ac:chgData name="Lucas Alcantara" userId="7db96fcc-6949-4beb-acb0-c3326e42b5eb" providerId="ADAL" clId="{850A3ED4-A5AD-9742-9DAE-9EE6456AB69E}" dt="2023-02-20T15:44:42.902" v="775"/>
          <ac:spMkLst>
            <pc:docMk/>
            <pc:sldMk cId="2067155098" sldId="416"/>
            <ac:spMk id="46" creationId="{595E2B68-5BDA-A170-B4EB-92C9D8822150}"/>
          </ac:spMkLst>
        </pc:spChg>
        <pc:spChg chg="mod">
          <ac:chgData name="Lucas Alcantara" userId="7db96fcc-6949-4beb-acb0-c3326e42b5eb" providerId="ADAL" clId="{850A3ED4-A5AD-9742-9DAE-9EE6456AB69E}" dt="2023-02-20T15:44:42.902" v="775"/>
          <ac:spMkLst>
            <pc:docMk/>
            <pc:sldMk cId="2067155098" sldId="416"/>
            <ac:spMk id="47" creationId="{179957DE-BD81-EA2D-8FB3-F880D6CB4108}"/>
          </ac:spMkLst>
        </pc:spChg>
        <pc:spChg chg="mod">
          <ac:chgData name="Lucas Alcantara" userId="7db96fcc-6949-4beb-acb0-c3326e42b5eb" providerId="ADAL" clId="{850A3ED4-A5AD-9742-9DAE-9EE6456AB69E}" dt="2023-02-20T15:44:42.902" v="775"/>
          <ac:spMkLst>
            <pc:docMk/>
            <pc:sldMk cId="2067155098" sldId="416"/>
            <ac:spMk id="48" creationId="{4349BB50-13C2-30BC-618F-7C474745301C}"/>
          </ac:spMkLst>
        </pc:spChg>
        <pc:spChg chg="mod">
          <ac:chgData name="Lucas Alcantara" userId="7db96fcc-6949-4beb-acb0-c3326e42b5eb" providerId="ADAL" clId="{850A3ED4-A5AD-9742-9DAE-9EE6456AB69E}" dt="2023-02-20T15:44:42.902" v="775"/>
          <ac:spMkLst>
            <pc:docMk/>
            <pc:sldMk cId="2067155098" sldId="416"/>
            <ac:spMk id="49" creationId="{E4DE5E5C-BD90-36B1-BC49-684B09F33DC0}"/>
          </ac:spMkLst>
        </pc:spChg>
        <pc:spChg chg="add mod">
          <ac:chgData name="Lucas Alcantara" userId="7db96fcc-6949-4beb-acb0-c3326e42b5eb" providerId="ADAL" clId="{850A3ED4-A5AD-9742-9DAE-9EE6456AB69E}" dt="2023-02-20T15:44:42.902" v="775"/>
          <ac:spMkLst>
            <pc:docMk/>
            <pc:sldMk cId="2067155098" sldId="416"/>
            <ac:spMk id="50" creationId="{1BD92F53-5502-23B3-91D6-C1EE5DC94BF9}"/>
          </ac:spMkLst>
        </pc:spChg>
        <pc:spChg chg="add mod">
          <ac:chgData name="Lucas Alcantara" userId="7db96fcc-6949-4beb-acb0-c3326e42b5eb" providerId="ADAL" clId="{850A3ED4-A5AD-9742-9DAE-9EE6456AB69E}" dt="2023-02-20T15:44:42.902" v="775"/>
          <ac:spMkLst>
            <pc:docMk/>
            <pc:sldMk cId="2067155098" sldId="416"/>
            <ac:spMk id="51" creationId="{B624345F-FB5D-A787-48D9-04CFD3B883F2}"/>
          </ac:spMkLst>
        </pc:spChg>
        <pc:spChg chg="add mod">
          <ac:chgData name="Lucas Alcantara" userId="7db96fcc-6949-4beb-acb0-c3326e42b5eb" providerId="ADAL" clId="{850A3ED4-A5AD-9742-9DAE-9EE6456AB69E}" dt="2023-02-20T15:44:42.902" v="775"/>
          <ac:spMkLst>
            <pc:docMk/>
            <pc:sldMk cId="2067155098" sldId="416"/>
            <ac:spMk id="52" creationId="{20205B99-7A3A-B36E-4293-4F089BE5DBFF}"/>
          </ac:spMkLst>
        </pc:spChg>
        <pc:spChg chg="add mod">
          <ac:chgData name="Lucas Alcantara" userId="7db96fcc-6949-4beb-acb0-c3326e42b5eb" providerId="ADAL" clId="{850A3ED4-A5AD-9742-9DAE-9EE6456AB69E}" dt="2023-02-20T15:44:42.902" v="775"/>
          <ac:spMkLst>
            <pc:docMk/>
            <pc:sldMk cId="2067155098" sldId="416"/>
            <ac:spMk id="53" creationId="{86280B3C-CBEA-3122-D8E7-A0D16DEA91E7}"/>
          </ac:spMkLst>
        </pc:spChg>
        <pc:spChg chg="add mod">
          <ac:chgData name="Lucas Alcantara" userId="7db96fcc-6949-4beb-acb0-c3326e42b5eb" providerId="ADAL" clId="{850A3ED4-A5AD-9742-9DAE-9EE6456AB69E}" dt="2023-02-20T15:44:42.902" v="775"/>
          <ac:spMkLst>
            <pc:docMk/>
            <pc:sldMk cId="2067155098" sldId="416"/>
            <ac:spMk id="54" creationId="{201AF37A-4CC6-EB8D-0B3B-909020DCA283}"/>
          </ac:spMkLst>
        </pc:spChg>
        <pc:spChg chg="add mod">
          <ac:chgData name="Lucas Alcantara" userId="7db96fcc-6949-4beb-acb0-c3326e42b5eb" providerId="ADAL" clId="{850A3ED4-A5AD-9742-9DAE-9EE6456AB69E}" dt="2023-02-20T15:44:42.902" v="775"/>
          <ac:spMkLst>
            <pc:docMk/>
            <pc:sldMk cId="2067155098" sldId="416"/>
            <ac:spMk id="55" creationId="{7750B6D8-B3C4-37A8-F33F-86A5E385E6AF}"/>
          </ac:spMkLst>
        </pc:spChg>
        <pc:grpChg chg="del">
          <ac:chgData name="Lucas Alcantara" userId="7db96fcc-6949-4beb-acb0-c3326e42b5eb" providerId="ADAL" clId="{850A3ED4-A5AD-9742-9DAE-9EE6456AB69E}" dt="2023-02-20T15:44:42.285" v="774" actId="478"/>
          <ac:grpSpMkLst>
            <pc:docMk/>
            <pc:sldMk cId="2067155098" sldId="416"/>
            <ac:grpSpMk id="12" creationId="{AB709835-F34B-9C02-FC0C-45AC050F3980}"/>
          </ac:grpSpMkLst>
        </pc:grpChg>
        <pc:grpChg chg="add mod">
          <ac:chgData name="Lucas Alcantara" userId="7db96fcc-6949-4beb-acb0-c3326e42b5eb" providerId="ADAL" clId="{850A3ED4-A5AD-9742-9DAE-9EE6456AB69E}" dt="2023-02-20T15:44:42.902" v="775"/>
          <ac:grpSpMkLst>
            <pc:docMk/>
            <pc:sldMk cId="2067155098" sldId="416"/>
            <ac:grpSpMk id="40" creationId="{F72BE365-0F90-BDE4-14A5-9482FAD9041C}"/>
          </ac:grpSpMkLst>
        </pc:grpChg>
        <pc:picChg chg="mod">
          <ac:chgData name="Lucas Alcantara" userId="7db96fcc-6949-4beb-acb0-c3326e42b5eb" providerId="ADAL" clId="{850A3ED4-A5AD-9742-9DAE-9EE6456AB69E}" dt="2023-02-20T15:48:20.782" v="856" actId="1076"/>
          <ac:picMkLst>
            <pc:docMk/>
            <pc:sldMk cId="2067155098" sldId="416"/>
            <ac:picMk id="31" creationId="{C164B3D7-7C41-A7C3-4C53-14F959AB8524}"/>
          </ac:picMkLst>
        </pc:picChg>
      </pc:sldChg>
      <pc:sldChg chg="addSp delSp modSp mod modClrScheme chgLayout">
        <pc:chgData name="Lucas Alcantara" userId="7db96fcc-6949-4beb-acb0-c3326e42b5eb" providerId="ADAL" clId="{850A3ED4-A5AD-9742-9DAE-9EE6456AB69E}" dt="2023-02-20T15:44:53.635" v="781"/>
        <pc:sldMkLst>
          <pc:docMk/>
          <pc:sldMk cId="1618718728" sldId="417"/>
        </pc:sldMkLst>
        <pc:spChg chg="add del mod ord">
          <ac:chgData name="Lucas Alcantara" userId="7db96fcc-6949-4beb-acb0-c3326e42b5eb" providerId="ADAL" clId="{850A3ED4-A5AD-9742-9DAE-9EE6456AB69E}" dt="2023-02-20T15:10:37.275" v="511" actId="478"/>
          <ac:spMkLst>
            <pc:docMk/>
            <pc:sldMk cId="1618718728" sldId="417"/>
            <ac:spMk id="2" creationId="{56EC0A68-2DE5-25A3-4A3A-4DAD750B995A}"/>
          </ac:spMkLst>
        </pc:spChg>
        <pc:spChg chg="del">
          <ac:chgData name="Lucas Alcantara" userId="7db96fcc-6949-4beb-acb0-c3326e42b5eb" providerId="ADAL" clId="{850A3ED4-A5AD-9742-9DAE-9EE6456AB69E}" dt="2023-02-20T15:44:53.148" v="780" actId="478"/>
          <ac:spMkLst>
            <pc:docMk/>
            <pc:sldMk cId="1618718728" sldId="417"/>
            <ac:spMk id="4" creationId="{451A800E-3FCD-F0B0-242E-0148739F8C4D}"/>
          </ac:spMkLst>
        </pc:spChg>
        <pc:spChg chg="del">
          <ac:chgData name="Lucas Alcantara" userId="7db96fcc-6949-4beb-acb0-c3326e42b5eb" providerId="ADAL" clId="{850A3ED4-A5AD-9742-9DAE-9EE6456AB69E}" dt="2023-02-20T15:44:53.148" v="780" actId="478"/>
          <ac:spMkLst>
            <pc:docMk/>
            <pc:sldMk cId="1618718728" sldId="417"/>
            <ac:spMk id="5" creationId="{FF562BAF-5C37-5D4F-1F10-3E44A2E87175}"/>
          </ac:spMkLst>
        </pc:spChg>
        <pc:spChg chg="del">
          <ac:chgData name="Lucas Alcantara" userId="7db96fcc-6949-4beb-acb0-c3326e42b5eb" providerId="ADAL" clId="{850A3ED4-A5AD-9742-9DAE-9EE6456AB69E}" dt="2023-02-20T15:44:53.148" v="780" actId="478"/>
          <ac:spMkLst>
            <pc:docMk/>
            <pc:sldMk cId="1618718728" sldId="417"/>
            <ac:spMk id="6" creationId="{974FAD30-9420-7959-21D2-F1C3E7B39B56}"/>
          </ac:spMkLst>
        </pc:spChg>
        <pc:spChg chg="del">
          <ac:chgData name="Lucas Alcantara" userId="7db96fcc-6949-4beb-acb0-c3326e42b5eb" providerId="ADAL" clId="{850A3ED4-A5AD-9742-9DAE-9EE6456AB69E}" dt="2023-02-20T15:44:53.148" v="780" actId="478"/>
          <ac:spMkLst>
            <pc:docMk/>
            <pc:sldMk cId="1618718728" sldId="417"/>
            <ac:spMk id="7" creationId="{74B1EFFA-66D2-1C97-ED02-0422E9BCF6B0}"/>
          </ac:spMkLst>
        </pc:spChg>
        <pc:spChg chg="del">
          <ac:chgData name="Lucas Alcantara" userId="7db96fcc-6949-4beb-acb0-c3326e42b5eb" providerId="ADAL" clId="{850A3ED4-A5AD-9742-9DAE-9EE6456AB69E}" dt="2023-02-20T15:44:53.148" v="780" actId="478"/>
          <ac:spMkLst>
            <pc:docMk/>
            <pc:sldMk cId="1618718728" sldId="417"/>
            <ac:spMk id="8" creationId="{B11FF211-64DF-4BF8-51B3-E8C7F0FF3D22}"/>
          </ac:spMkLst>
        </pc:spChg>
        <pc:spChg chg="del">
          <ac:chgData name="Lucas Alcantara" userId="7db96fcc-6949-4beb-acb0-c3326e42b5eb" providerId="ADAL" clId="{850A3ED4-A5AD-9742-9DAE-9EE6456AB69E}" dt="2023-02-20T15:44:53.148" v="780" actId="478"/>
          <ac:spMkLst>
            <pc:docMk/>
            <pc:sldMk cId="1618718728" sldId="417"/>
            <ac:spMk id="9" creationId="{9A167458-A984-B0E8-6F71-7C5A490157D6}"/>
          </ac:spMkLst>
        </pc:spChg>
        <pc:spChg chg="del">
          <ac:chgData name="Lucas Alcantara" userId="7db96fcc-6949-4beb-acb0-c3326e42b5eb" providerId="ADAL" clId="{850A3ED4-A5AD-9742-9DAE-9EE6456AB69E}" dt="2023-02-20T15:44:53.148" v="780" actId="478"/>
          <ac:spMkLst>
            <pc:docMk/>
            <pc:sldMk cId="1618718728" sldId="417"/>
            <ac:spMk id="10" creationId="{64F24580-92D5-A412-C5E8-122FDCF8D4E1}"/>
          </ac:spMkLst>
        </pc:spChg>
        <pc:spChg chg="del">
          <ac:chgData name="Lucas Alcantara" userId="7db96fcc-6949-4beb-acb0-c3326e42b5eb" providerId="ADAL" clId="{850A3ED4-A5AD-9742-9DAE-9EE6456AB69E}" dt="2023-02-20T15:44:53.148" v="780" actId="478"/>
          <ac:spMkLst>
            <pc:docMk/>
            <pc:sldMk cId="1618718728" sldId="417"/>
            <ac:spMk id="11" creationId="{DFBCDA1E-9608-77F3-C75C-6EFD3F583B50}"/>
          </ac:spMkLst>
        </pc:spChg>
        <pc:spChg chg="del">
          <ac:chgData name="Lucas Alcantara" userId="7db96fcc-6949-4beb-acb0-c3326e42b5eb" providerId="ADAL" clId="{850A3ED4-A5AD-9742-9DAE-9EE6456AB69E}" dt="2023-02-20T15:44:53.148" v="780" actId="478"/>
          <ac:spMkLst>
            <pc:docMk/>
            <pc:sldMk cId="1618718728" sldId="417"/>
            <ac:spMk id="22" creationId="{93CF48EB-3D90-52C3-E820-3C9F316C3CAA}"/>
          </ac:spMkLst>
        </pc:spChg>
        <pc:spChg chg="del">
          <ac:chgData name="Lucas Alcantara" userId="7db96fcc-6949-4beb-acb0-c3326e42b5eb" providerId="ADAL" clId="{850A3ED4-A5AD-9742-9DAE-9EE6456AB69E}" dt="2023-02-20T15:44:53.148" v="780" actId="478"/>
          <ac:spMkLst>
            <pc:docMk/>
            <pc:sldMk cId="1618718728" sldId="417"/>
            <ac:spMk id="23" creationId="{B1FAC24D-FA03-8AEB-648B-B95F0B9688C0}"/>
          </ac:spMkLst>
        </pc:spChg>
        <pc:spChg chg="del">
          <ac:chgData name="Lucas Alcantara" userId="7db96fcc-6949-4beb-acb0-c3326e42b5eb" providerId="ADAL" clId="{850A3ED4-A5AD-9742-9DAE-9EE6456AB69E}" dt="2023-02-20T15:44:53.148" v="780" actId="478"/>
          <ac:spMkLst>
            <pc:docMk/>
            <pc:sldMk cId="1618718728" sldId="417"/>
            <ac:spMk id="24" creationId="{8E5A65A3-A330-6E0B-83B7-4D77B1C1794A}"/>
          </ac:spMkLst>
        </pc:spChg>
        <pc:spChg chg="del">
          <ac:chgData name="Lucas Alcantara" userId="7db96fcc-6949-4beb-acb0-c3326e42b5eb" providerId="ADAL" clId="{850A3ED4-A5AD-9742-9DAE-9EE6456AB69E}" dt="2023-02-20T15:44:53.148" v="780" actId="478"/>
          <ac:spMkLst>
            <pc:docMk/>
            <pc:sldMk cId="1618718728" sldId="417"/>
            <ac:spMk id="25" creationId="{D229812F-1549-7960-C83A-E8E2F94F622D}"/>
          </ac:spMkLst>
        </pc:spChg>
        <pc:spChg chg="del">
          <ac:chgData name="Lucas Alcantara" userId="7db96fcc-6949-4beb-acb0-c3326e42b5eb" providerId="ADAL" clId="{850A3ED4-A5AD-9742-9DAE-9EE6456AB69E}" dt="2023-02-20T15:44:53.148" v="780" actId="478"/>
          <ac:spMkLst>
            <pc:docMk/>
            <pc:sldMk cId="1618718728" sldId="417"/>
            <ac:spMk id="26" creationId="{DD4859C0-F499-58DE-B19B-E485CED06C96}"/>
          </ac:spMkLst>
        </pc:spChg>
        <pc:spChg chg="del">
          <ac:chgData name="Lucas Alcantara" userId="7db96fcc-6949-4beb-acb0-c3326e42b5eb" providerId="ADAL" clId="{850A3ED4-A5AD-9742-9DAE-9EE6456AB69E}" dt="2023-02-20T15:44:53.148" v="780" actId="478"/>
          <ac:spMkLst>
            <pc:docMk/>
            <pc:sldMk cId="1618718728" sldId="417"/>
            <ac:spMk id="27" creationId="{3228702E-48E4-4BD0-D027-BE255C9FC58E}"/>
          </ac:spMkLst>
        </pc:spChg>
        <pc:spChg chg="del mod">
          <ac:chgData name="Lucas Alcantara" userId="7db96fcc-6949-4beb-acb0-c3326e42b5eb" providerId="ADAL" clId="{850A3ED4-A5AD-9742-9DAE-9EE6456AB69E}" dt="2023-02-20T15:10:26.062" v="507" actId="478"/>
          <ac:spMkLst>
            <pc:docMk/>
            <pc:sldMk cId="1618718728" sldId="417"/>
            <ac:spMk id="28" creationId="{7700381E-5421-A2AD-1AE0-60666B4C4A44}"/>
          </ac:spMkLst>
        </pc:spChg>
        <pc:spChg chg="mod ord">
          <ac:chgData name="Lucas Alcantara" userId="7db96fcc-6949-4beb-acb0-c3326e42b5eb" providerId="ADAL" clId="{850A3ED4-A5AD-9742-9DAE-9EE6456AB69E}" dt="2023-02-20T15:10:16.737" v="505" actId="700"/>
          <ac:spMkLst>
            <pc:docMk/>
            <pc:sldMk cId="1618718728" sldId="417"/>
            <ac:spMk id="29" creationId="{AFE071E7-C24B-3A19-57E4-0F74BE8879AC}"/>
          </ac:spMkLst>
        </pc:spChg>
        <pc:spChg chg="add mod">
          <ac:chgData name="Lucas Alcantara" userId="7db96fcc-6949-4beb-acb0-c3326e42b5eb" providerId="ADAL" clId="{850A3ED4-A5AD-9742-9DAE-9EE6456AB69E}" dt="2023-02-20T15:11:32.311" v="522" actId="948"/>
          <ac:spMkLst>
            <pc:docMk/>
            <pc:sldMk cId="1618718728" sldId="417"/>
            <ac:spMk id="31" creationId="{96BF21A9-8125-7CFD-731E-74FB6A6538CC}"/>
          </ac:spMkLst>
        </pc:spChg>
        <pc:spChg chg="add mod">
          <ac:chgData name="Lucas Alcantara" userId="7db96fcc-6949-4beb-acb0-c3326e42b5eb" providerId="ADAL" clId="{850A3ED4-A5AD-9742-9DAE-9EE6456AB69E}" dt="2023-02-20T15:44:53.635" v="781"/>
          <ac:spMkLst>
            <pc:docMk/>
            <pc:sldMk cId="1618718728" sldId="417"/>
            <ac:spMk id="32" creationId="{D14DCC2A-FD9F-C0C5-AAAC-5D7D6FE3D25C}"/>
          </ac:spMkLst>
        </pc:spChg>
        <pc:spChg chg="add mod">
          <ac:chgData name="Lucas Alcantara" userId="7db96fcc-6949-4beb-acb0-c3326e42b5eb" providerId="ADAL" clId="{850A3ED4-A5AD-9742-9DAE-9EE6456AB69E}" dt="2023-02-20T15:44:53.635" v="781"/>
          <ac:spMkLst>
            <pc:docMk/>
            <pc:sldMk cId="1618718728" sldId="417"/>
            <ac:spMk id="33" creationId="{EFB751F4-EE9C-0CA9-1C38-D1DF974BEF1B}"/>
          </ac:spMkLst>
        </pc:spChg>
        <pc:spChg chg="add mod">
          <ac:chgData name="Lucas Alcantara" userId="7db96fcc-6949-4beb-acb0-c3326e42b5eb" providerId="ADAL" clId="{850A3ED4-A5AD-9742-9DAE-9EE6456AB69E}" dt="2023-02-20T15:44:53.635" v="781"/>
          <ac:spMkLst>
            <pc:docMk/>
            <pc:sldMk cId="1618718728" sldId="417"/>
            <ac:spMk id="34" creationId="{EA88ACBD-143B-64A0-E8F6-2E918D21F036}"/>
          </ac:spMkLst>
        </pc:spChg>
        <pc:spChg chg="add mod">
          <ac:chgData name="Lucas Alcantara" userId="7db96fcc-6949-4beb-acb0-c3326e42b5eb" providerId="ADAL" clId="{850A3ED4-A5AD-9742-9DAE-9EE6456AB69E}" dt="2023-02-20T15:44:53.635" v="781"/>
          <ac:spMkLst>
            <pc:docMk/>
            <pc:sldMk cId="1618718728" sldId="417"/>
            <ac:spMk id="35" creationId="{12CE9467-9D0B-FAA1-24D4-449ADDDD6E5F}"/>
          </ac:spMkLst>
        </pc:spChg>
        <pc:spChg chg="add mod">
          <ac:chgData name="Lucas Alcantara" userId="7db96fcc-6949-4beb-acb0-c3326e42b5eb" providerId="ADAL" clId="{850A3ED4-A5AD-9742-9DAE-9EE6456AB69E}" dt="2023-02-20T15:44:53.635" v="781"/>
          <ac:spMkLst>
            <pc:docMk/>
            <pc:sldMk cId="1618718728" sldId="417"/>
            <ac:spMk id="36" creationId="{236D896D-ACD7-0F22-F1EB-DD722D851DCC}"/>
          </ac:spMkLst>
        </pc:spChg>
        <pc:spChg chg="add mod">
          <ac:chgData name="Lucas Alcantara" userId="7db96fcc-6949-4beb-acb0-c3326e42b5eb" providerId="ADAL" clId="{850A3ED4-A5AD-9742-9DAE-9EE6456AB69E}" dt="2023-02-20T15:44:53.635" v="781"/>
          <ac:spMkLst>
            <pc:docMk/>
            <pc:sldMk cId="1618718728" sldId="417"/>
            <ac:spMk id="37" creationId="{96E067C1-0990-663E-FE55-AB23BD95C56F}"/>
          </ac:spMkLst>
        </pc:spChg>
        <pc:spChg chg="add mod">
          <ac:chgData name="Lucas Alcantara" userId="7db96fcc-6949-4beb-acb0-c3326e42b5eb" providerId="ADAL" clId="{850A3ED4-A5AD-9742-9DAE-9EE6456AB69E}" dt="2023-02-20T15:44:53.635" v="781"/>
          <ac:spMkLst>
            <pc:docMk/>
            <pc:sldMk cId="1618718728" sldId="417"/>
            <ac:spMk id="38" creationId="{7BB8EF13-82B1-06E8-B512-6B17CC96D8FF}"/>
          </ac:spMkLst>
        </pc:spChg>
        <pc:spChg chg="add mod">
          <ac:chgData name="Lucas Alcantara" userId="7db96fcc-6949-4beb-acb0-c3326e42b5eb" providerId="ADAL" clId="{850A3ED4-A5AD-9742-9DAE-9EE6456AB69E}" dt="2023-02-20T15:44:53.635" v="781"/>
          <ac:spMkLst>
            <pc:docMk/>
            <pc:sldMk cId="1618718728" sldId="417"/>
            <ac:spMk id="39" creationId="{C9F56341-C387-53A0-4A6F-68304882CBC4}"/>
          </ac:spMkLst>
        </pc:spChg>
        <pc:spChg chg="mod">
          <ac:chgData name="Lucas Alcantara" userId="7db96fcc-6949-4beb-acb0-c3326e42b5eb" providerId="ADAL" clId="{850A3ED4-A5AD-9742-9DAE-9EE6456AB69E}" dt="2023-02-20T15:44:53.635" v="781"/>
          <ac:spMkLst>
            <pc:docMk/>
            <pc:sldMk cId="1618718728" sldId="417"/>
            <ac:spMk id="41" creationId="{97F753D8-1156-3413-7D71-FC92D46351BD}"/>
          </ac:spMkLst>
        </pc:spChg>
        <pc:spChg chg="mod">
          <ac:chgData name="Lucas Alcantara" userId="7db96fcc-6949-4beb-acb0-c3326e42b5eb" providerId="ADAL" clId="{850A3ED4-A5AD-9742-9DAE-9EE6456AB69E}" dt="2023-02-20T15:44:53.635" v="781"/>
          <ac:spMkLst>
            <pc:docMk/>
            <pc:sldMk cId="1618718728" sldId="417"/>
            <ac:spMk id="42" creationId="{EF315E87-20E5-4438-6B32-9AA98616CC34}"/>
          </ac:spMkLst>
        </pc:spChg>
        <pc:spChg chg="mod">
          <ac:chgData name="Lucas Alcantara" userId="7db96fcc-6949-4beb-acb0-c3326e42b5eb" providerId="ADAL" clId="{850A3ED4-A5AD-9742-9DAE-9EE6456AB69E}" dt="2023-02-20T15:44:53.635" v="781"/>
          <ac:spMkLst>
            <pc:docMk/>
            <pc:sldMk cId="1618718728" sldId="417"/>
            <ac:spMk id="43" creationId="{4AF7F534-3ACE-BC60-7F2D-32A62D470A80}"/>
          </ac:spMkLst>
        </pc:spChg>
        <pc:spChg chg="mod">
          <ac:chgData name="Lucas Alcantara" userId="7db96fcc-6949-4beb-acb0-c3326e42b5eb" providerId="ADAL" clId="{850A3ED4-A5AD-9742-9DAE-9EE6456AB69E}" dt="2023-02-20T15:44:53.635" v="781"/>
          <ac:spMkLst>
            <pc:docMk/>
            <pc:sldMk cId="1618718728" sldId="417"/>
            <ac:spMk id="44" creationId="{0BACA176-6C4D-A0A5-542A-AFE470E4EE2C}"/>
          </ac:spMkLst>
        </pc:spChg>
        <pc:spChg chg="mod">
          <ac:chgData name="Lucas Alcantara" userId="7db96fcc-6949-4beb-acb0-c3326e42b5eb" providerId="ADAL" clId="{850A3ED4-A5AD-9742-9DAE-9EE6456AB69E}" dt="2023-02-20T15:44:53.635" v="781"/>
          <ac:spMkLst>
            <pc:docMk/>
            <pc:sldMk cId="1618718728" sldId="417"/>
            <ac:spMk id="45" creationId="{FB0CBE69-309A-1028-54A7-07599C8F2110}"/>
          </ac:spMkLst>
        </pc:spChg>
        <pc:spChg chg="mod">
          <ac:chgData name="Lucas Alcantara" userId="7db96fcc-6949-4beb-acb0-c3326e42b5eb" providerId="ADAL" clId="{850A3ED4-A5AD-9742-9DAE-9EE6456AB69E}" dt="2023-02-20T15:44:53.635" v="781"/>
          <ac:spMkLst>
            <pc:docMk/>
            <pc:sldMk cId="1618718728" sldId="417"/>
            <ac:spMk id="46" creationId="{E1E67EC7-71F7-04ED-94C4-57139902B74B}"/>
          </ac:spMkLst>
        </pc:spChg>
        <pc:spChg chg="mod">
          <ac:chgData name="Lucas Alcantara" userId="7db96fcc-6949-4beb-acb0-c3326e42b5eb" providerId="ADAL" clId="{850A3ED4-A5AD-9742-9DAE-9EE6456AB69E}" dt="2023-02-20T15:44:53.635" v="781"/>
          <ac:spMkLst>
            <pc:docMk/>
            <pc:sldMk cId="1618718728" sldId="417"/>
            <ac:spMk id="47" creationId="{E7A36739-246B-1A9F-3E10-2D022E35CC2E}"/>
          </ac:spMkLst>
        </pc:spChg>
        <pc:spChg chg="mod">
          <ac:chgData name="Lucas Alcantara" userId="7db96fcc-6949-4beb-acb0-c3326e42b5eb" providerId="ADAL" clId="{850A3ED4-A5AD-9742-9DAE-9EE6456AB69E}" dt="2023-02-20T15:44:53.635" v="781"/>
          <ac:spMkLst>
            <pc:docMk/>
            <pc:sldMk cId="1618718728" sldId="417"/>
            <ac:spMk id="48" creationId="{E0AA383C-FBE1-C249-3BBA-E59441C0A42B}"/>
          </ac:spMkLst>
        </pc:spChg>
        <pc:spChg chg="mod">
          <ac:chgData name="Lucas Alcantara" userId="7db96fcc-6949-4beb-acb0-c3326e42b5eb" providerId="ADAL" clId="{850A3ED4-A5AD-9742-9DAE-9EE6456AB69E}" dt="2023-02-20T15:44:53.635" v="781"/>
          <ac:spMkLst>
            <pc:docMk/>
            <pc:sldMk cId="1618718728" sldId="417"/>
            <ac:spMk id="49" creationId="{D206F269-6A8B-C18C-F77F-9B6252C4B86B}"/>
          </ac:spMkLst>
        </pc:spChg>
        <pc:spChg chg="add mod">
          <ac:chgData name="Lucas Alcantara" userId="7db96fcc-6949-4beb-acb0-c3326e42b5eb" providerId="ADAL" clId="{850A3ED4-A5AD-9742-9DAE-9EE6456AB69E}" dt="2023-02-20T15:44:53.635" v="781"/>
          <ac:spMkLst>
            <pc:docMk/>
            <pc:sldMk cId="1618718728" sldId="417"/>
            <ac:spMk id="50" creationId="{DCFB9DF1-CEA1-C025-4F02-185ECC597CF0}"/>
          </ac:spMkLst>
        </pc:spChg>
        <pc:spChg chg="add mod">
          <ac:chgData name="Lucas Alcantara" userId="7db96fcc-6949-4beb-acb0-c3326e42b5eb" providerId="ADAL" clId="{850A3ED4-A5AD-9742-9DAE-9EE6456AB69E}" dt="2023-02-20T15:44:53.635" v="781"/>
          <ac:spMkLst>
            <pc:docMk/>
            <pc:sldMk cId="1618718728" sldId="417"/>
            <ac:spMk id="51" creationId="{E0873B5B-5D69-FC87-A2BD-2EF163BCC8C2}"/>
          </ac:spMkLst>
        </pc:spChg>
        <pc:spChg chg="add mod">
          <ac:chgData name="Lucas Alcantara" userId="7db96fcc-6949-4beb-acb0-c3326e42b5eb" providerId="ADAL" clId="{850A3ED4-A5AD-9742-9DAE-9EE6456AB69E}" dt="2023-02-20T15:44:53.635" v="781"/>
          <ac:spMkLst>
            <pc:docMk/>
            <pc:sldMk cId="1618718728" sldId="417"/>
            <ac:spMk id="52" creationId="{7A82EB1C-EE45-ADCE-5164-FEAC07B47EC0}"/>
          </ac:spMkLst>
        </pc:spChg>
        <pc:spChg chg="add mod">
          <ac:chgData name="Lucas Alcantara" userId="7db96fcc-6949-4beb-acb0-c3326e42b5eb" providerId="ADAL" clId="{850A3ED4-A5AD-9742-9DAE-9EE6456AB69E}" dt="2023-02-20T15:44:53.635" v="781"/>
          <ac:spMkLst>
            <pc:docMk/>
            <pc:sldMk cId="1618718728" sldId="417"/>
            <ac:spMk id="53" creationId="{32BEED33-E311-BA77-BC5F-6FE298E67409}"/>
          </ac:spMkLst>
        </pc:spChg>
        <pc:spChg chg="add mod">
          <ac:chgData name="Lucas Alcantara" userId="7db96fcc-6949-4beb-acb0-c3326e42b5eb" providerId="ADAL" clId="{850A3ED4-A5AD-9742-9DAE-9EE6456AB69E}" dt="2023-02-20T15:44:53.635" v="781"/>
          <ac:spMkLst>
            <pc:docMk/>
            <pc:sldMk cId="1618718728" sldId="417"/>
            <ac:spMk id="54" creationId="{CC982AC7-C616-830E-1626-D685EA2B8883}"/>
          </ac:spMkLst>
        </pc:spChg>
        <pc:spChg chg="add mod">
          <ac:chgData name="Lucas Alcantara" userId="7db96fcc-6949-4beb-acb0-c3326e42b5eb" providerId="ADAL" clId="{850A3ED4-A5AD-9742-9DAE-9EE6456AB69E}" dt="2023-02-20T15:44:53.635" v="781"/>
          <ac:spMkLst>
            <pc:docMk/>
            <pc:sldMk cId="1618718728" sldId="417"/>
            <ac:spMk id="55" creationId="{EB836EB0-882A-77CA-2564-5AF79FF5A0F4}"/>
          </ac:spMkLst>
        </pc:spChg>
        <pc:grpChg chg="del">
          <ac:chgData name="Lucas Alcantara" userId="7db96fcc-6949-4beb-acb0-c3326e42b5eb" providerId="ADAL" clId="{850A3ED4-A5AD-9742-9DAE-9EE6456AB69E}" dt="2023-02-20T15:44:53.148" v="780" actId="478"/>
          <ac:grpSpMkLst>
            <pc:docMk/>
            <pc:sldMk cId="1618718728" sldId="417"/>
            <ac:grpSpMk id="12" creationId="{AB709835-F34B-9C02-FC0C-45AC050F3980}"/>
          </ac:grpSpMkLst>
        </pc:grpChg>
        <pc:grpChg chg="add mod">
          <ac:chgData name="Lucas Alcantara" userId="7db96fcc-6949-4beb-acb0-c3326e42b5eb" providerId="ADAL" clId="{850A3ED4-A5AD-9742-9DAE-9EE6456AB69E}" dt="2023-02-20T15:44:53.635" v="781"/>
          <ac:grpSpMkLst>
            <pc:docMk/>
            <pc:sldMk cId="1618718728" sldId="417"/>
            <ac:grpSpMk id="40" creationId="{1502B63C-3CC3-2489-42C3-86EC04776C17}"/>
          </ac:grpSpMkLst>
        </pc:grpChg>
      </pc:sldChg>
      <pc:sldChg chg="addSp delSp modSp mod modClrScheme chgLayout">
        <pc:chgData name="Lucas Alcantara" userId="7db96fcc-6949-4beb-acb0-c3326e42b5eb" providerId="ADAL" clId="{850A3ED4-A5AD-9742-9DAE-9EE6456AB69E}" dt="2023-02-20T15:44:57.824" v="783"/>
        <pc:sldMkLst>
          <pc:docMk/>
          <pc:sldMk cId="3151446592" sldId="418"/>
        </pc:sldMkLst>
        <pc:spChg chg="del mod">
          <ac:chgData name="Lucas Alcantara" userId="7db96fcc-6949-4beb-acb0-c3326e42b5eb" providerId="ADAL" clId="{850A3ED4-A5AD-9742-9DAE-9EE6456AB69E}" dt="2023-02-20T15:12:13.731" v="530" actId="478"/>
          <ac:spMkLst>
            <pc:docMk/>
            <pc:sldMk cId="3151446592" sldId="418"/>
            <ac:spMk id="2" creationId="{4523B448-0BD7-B85F-7CEC-2FC73B82936A}"/>
          </ac:spMkLst>
        </pc:spChg>
        <pc:spChg chg="add del mod ord">
          <ac:chgData name="Lucas Alcantara" userId="7db96fcc-6949-4beb-acb0-c3326e42b5eb" providerId="ADAL" clId="{850A3ED4-A5AD-9742-9DAE-9EE6456AB69E}" dt="2023-02-20T15:11:57.484" v="524" actId="478"/>
          <ac:spMkLst>
            <pc:docMk/>
            <pc:sldMk cId="3151446592" sldId="418"/>
            <ac:spMk id="3" creationId="{48A13C17-F557-C231-B8B8-8E8E3BF24A70}"/>
          </ac:spMkLst>
        </pc:spChg>
        <pc:spChg chg="del">
          <ac:chgData name="Lucas Alcantara" userId="7db96fcc-6949-4beb-acb0-c3326e42b5eb" providerId="ADAL" clId="{850A3ED4-A5AD-9742-9DAE-9EE6456AB69E}" dt="2023-02-20T15:44:57.181" v="782" actId="478"/>
          <ac:spMkLst>
            <pc:docMk/>
            <pc:sldMk cId="3151446592" sldId="418"/>
            <ac:spMk id="4" creationId="{451A800E-3FCD-F0B0-242E-0148739F8C4D}"/>
          </ac:spMkLst>
        </pc:spChg>
        <pc:spChg chg="del">
          <ac:chgData name="Lucas Alcantara" userId="7db96fcc-6949-4beb-acb0-c3326e42b5eb" providerId="ADAL" clId="{850A3ED4-A5AD-9742-9DAE-9EE6456AB69E}" dt="2023-02-20T15:44:57.181" v="782" actId="478"/>
          <ac:spMkLst>
            <pc:docMk/>
            <pc:sldMk cId="3151446592" sldId="418"/>
            <ac:spMk id="5" creationId="{FF562BAF-5C37-5D4F-1F10-3E44A2E87175}"/>
          </ac:spMkLst>
        </pc:spChg>
        <pc:spChg chg="del">
          <ac:chgData name="Lucas Alcantara" userId="7db96fcc-6949-4beb-acb0-c3326e42b5eb" providerId="ADAL" clId="{850A3ED4-A5AD-9742-9DAE-9EE6456AB69E}" dt="2023-02-20T15:44:57.181" v="782" actId="478"/>
          <ac:spMkLst>
            <pc:docMk/>
            <pc:sldMk cId="3151446592" sldId="418"/>
            <ac:spMk id="6" creationId="{974FAD30-9420-7959-21D2-F1C3E7B39B56}"/>
          </ac:spMkLst>
        </pc:spChg>
        <pc:spChg chg="del">
          <ac:chgData name="Lucas Alcantara" userId="7db96fcc-6949-4beb-acb0-c3326e42b5eb" providerId="ADAL" clId="{850A3ED4-A5AD-9742-9DAE-9EE6456AB69E}" dt="2023-02-20T15:44:57.181" v="782" actId="478"/>
          <ac:spMkLst>
            <pc:docMk/>
            <pc:sldMk cId="3151446592" sldId="418"/>
            <ac:spMk id="7" creationId="{74B1EFFA-66D2-1C97-ED02-0422E9BCF6B0}"/>
          </ac:spMkLst>
        </pc:spChg>
        <pc:spChg chg="del">
          <ac:chgData name="Lucas Alcantara" userId="7db96fcc-6949-4beb-acb0-c3326e42b5eb" providerId="ADAL" clId="{850A3ED4-A5AD-9742-9DAE-9EE6456AB69E}" dt="2023-02-20T15:44:57.181" v="782" actId="478"/>
          <ac:spMkLst>
            <pc:docMk/>
            <pc:sldMk cId="3151446592" sldId="418"/>
            <ac:spMk id="8" creationId="{B11FF211-64DF-4BF8-51B3-E8C7F0FF3D22}"/>
          </ac:spMkLst>
        </pc:spChg>
        <pc:spChg chg="del">
          <ac:chgData name="Lucas Alcantara" userId="7db96fcc-6949-4beb-acb0-c3326e42b5eb" providerId="ADAL" clId="{850A3ED4-A5AD-9742-9DAE-9EE6456AB69E}" dt="2023-02-20T15:44:57.181" v="782" actId="478"/>
          <ac:spMkLst>
            <pc:docMk/>
            <pc:sldMk cId="3151446592" sldId="418"/>
            <ac:spMk id="9" creationId="{9A167458-A984-B0E8-6F71-7C5A490157D6}"/>
          </ac:spMkLst>
        </pc:spChg>
        <pc:spChg chg="del">
          <ac:chgData name="Lucas Alcantara" userId="7db96fcc-6949-4beb-acb0-c3326e42b5eb" providerId="ADAL" clId="{850A3ED4-A5AD-9742-9DAE-9EE6456AB69E}" dt="2023-02-20T15:44:57.181" v="782" actId="478"/>
          <ac:spMkLst>
            <pc:docMk/>
            <pc:sldMk cId="3151446592" sldId="418"/>
            <ac:spMk id="10" creationId="{64F24580-92D5-A412-C5E8-122FDCF8D4E1}"/>
          </ac:spMkLst>
        </pc:spChg>
        <pc:spChg chg="del">
          <ac:chgData name="Lucas Alcantara" userId="7db96fcc-6949-4beb-acb0-c3326e42b5eb" providerId="ADAL" clId="{850A3ED4-A5AD-9742-9DAE-9EE6456AB69E}" dt="2023-02-20T15:44:57.181" v="782" actId="478"/>
          <ac:spMkLst>
            <pc:docMk/>
            <pc:sldMk cId="3151446592" sldId="418"/>
            <ac:spMk id="11" creationId="{DFBCDA1E-9608-77F3-C75C-6EFD3F583B50}"/>
          </ac:spMkLst>
        </pc:spChg>
        <pc:spChg chg="del">
          <ac:chgData name="Lucas Alcantara" userId="7db96fcc-6949-4beb-acb0-c3326e42b5eb" providerId="ADAL" clId="{850A3ED4-A5AD-9742-9DAE-9EE6456AB69E}" dt="2023-02-20T15:44:57.181" v="782" actId="478"/>
          <ac:spMkLst>
            <pc:docMk/>
            <pc:sldMk cId="3151446592" sldId="418"/>
            <ac:spMk id="22" creationId="{93CF48EB-3D90-52C3-E820-3C9F316C3CAA}"/>
          </ac:spMkLst>
        </pc:spChg>
        <pc:spChg chg="del">
          <ac:chgData name="Lucas Alcantara" userId="7db96fcc-6949-4beb-acb0-c3326e42b5eb" providerId="ADAL" clId="{850A3ED4-A5AD-9742-9DAE-9EE6456AB69E}" dt="2023-02-20T15:44:57.181" v="782" actId="478"/>
          <ac:spMkLst>
            <pc:docMk/>
            <pc:sldMk cId="3151446592" sldId="418"/>
            <ac:spMk id="23" creationId="{B1FAC24D-FA03-8AEB-648B-B95F0B9688C0}"/>
          </ac:spMkLst>
        </pc:spChg>
        <pc:spChg chg="del">
          <ac:chgData name="Lucas Alcantara" userId="7db96fcc-6949-4beb-acb0-c3326e42b5eb" providerId="ADAL" clId="{850A3ED4-A5AD-9742-9DAE-9EE6456AB69E}" dt="2023-02-20T15:44:57.181" v="782" actId="478"/>
          <ac:spMkLst>
            <pc:docMk/>
            <pc:sldMk cId="3151446592" sldId="418"/>
            <ac:spMk id="24" creationId="{8E5A65A3-A330-6E0B-83B7-4D77B1C1794A}"/>
          </ac:spMkLst>
        </pc:spChg>
        <pc:spChg chg="del">
          <ac:chgData name="Lucas Alcantara" userId="7db96fcc-6949-4beb-acb0-c3326e42b5eb" providerId="ADAL" clId="{850A3ED4-A5AD-9742-9DAE-9EE6456AB69E}" dt="2023-02-20T15:44:57.181" v="782" actId="478"/>
          <ac:spMkLst>
            <pc:docMk/>
            <pc:sldMk cId="3151446592" sldId="418"/>
            <ac:spMk id="25" creationId="{D229812F-1549-7960-C83A-E8E2F94F622D}"/>
          </ac:spMkLst>
        </pc:spChg>
        <pc:spChg chg="del">
          <ac:chgData name="Lucas Alcantara" userId="7db96fcc-6949-4beb-acb0-c3326e42b5eb" providerId="ADAL" clId="{850A3ED4-A5AD-9742-9DAE-9EE6456AB69E}" dt="2023-02-20T15:44:57.181" v="782" actId="478"/>
          <ac:spMkLst>
            <pc:docMk/>
            <pc:sldMk cId="3151446592" sldId="418"/>
            <ac:spMk id="26" creationId="{DD4859C0-F499-58DE-B19B-E485CED06C96}"/>
          </ac:spMkLst>
        </pc:spChg>
        <pc:spChg chg="del">
          <ac:chgData name="Lucas Alcantara" userId="7db96fcc-6949-4beb-acb0-c3326e42b5eb" providerId="ADAL" clId="{850A3ED4-A5AD-9742-9DAE-9EE6456AB69E}" dt="2023-02-20T15:44:57.181" v="782" actId="478"/>
          <ac:spMkLst>
            <pc:docMk/>
            <pc:sldMk cId="3151446592" sldId="418"/>
            <ac:spMk id="27" creationId="{3228702E-48E4-4BD0-D027-BE255C9FC58E}"/>
          </ac:spMkLst>
        </pc:spChg>
        <pc:spChg chg="del mod">
          <ac:chgData name="Lucas Alcantara" userId="7db96fcc-6949-4beb-acb0-c3326e42b5eb" providerId="ADAL" clId="{850A3ED4-A5AD-9742-9DAE-9EE6456AB69E}" dt="2023-02-20T15:12:04.827" v="526" actId="478"/>
          <ac:spMkLst>
            <pc:docMk/>
            <pc:sldMk cId="3151446592" sldId="418"/>
            <ac:spMk id="28" creationId="{7700381E-5421-A2AD-1AE0-60666B4C4A44}"/>
          </ac:spMkLst>
        </pc:spChg>
        <pc:spChg chg="mod ord">
          <ac:chgData name="Lucas Alcantara" userId="7db96fcc-6949-4beb-acb0-c3326e42b5eb" providerId="ADAL" clId="{850A3ED4-A5AD-9742-9DAE-9EE6456AB69E}" dt="2023-02-20T15:12:07.103" v="527" actId="700"/>
          <ac:spMkLst>
            <pc:docMk/>
            <pc:sldMk cId="3151446592" sldId="418"/>
            <ac:spMk id="29" creationId="{AFE071E7-C24B-3A19-57E4-0F74BE8879AC}"/>
          </ac:spMkLst>
        </pc:spChg>
        <pc:spChg chg="add mod ord">
          <ac:chgData name="Lucas Alcantara" userId="7db96fcc-6949-4beb-acb0-c3326e42b5eb" providerId="ADAL" clId="{850A3ED4-A5AD-9742-9DAE-9EE6456AB69E}" dt="2023-02-20T15:15:31.354" v="534" actId="20577"/>
          <ac:spMkLst>
            <pc:docMk/>
            <pc:sldMk cId="3151446592" sldId="418"/>
            <ac:spMk id="31" creationId="{4B3D690B-F46A-8514-F6AA-9929723C74DD}"/>
          </ac:spMkLst>
        </pc:spChg>
        <pc:spChg chg="add mod">
          <ac:chgData name="Lucas Alcantara" userId="7db96fcc-6949-4beb-acb0-c3326e42b5eb" providerId="ADAL" clId="{850A3ED4-A5AD-9742-9DAE-9EE6456AB69E}" dt="2023-02-20T15:44:57.824" v="783"/>
          <ac:spMkLst>
            <pc:docMk/>
            <pc:sldMk cId="3151446592" sldId="418"/>
            <ac:spMk id="32" creationId="{E2226C56-92D5-E7FB-B53C-DEDB705F1299}"/>
          </ac:spMkLst>
        </pc:spChg>
        <pc:spChg chg="add mod">
          <ac:chgData name="Lucas Alcantara" userId="7db96fcc-6949-4beb-acb0-c3326e42b5eb" providerId="ADAL" clId="{850A3ED4-A5AD-9742-9DAE-9EE6456AB69E}" dt="2023-02-20T15:44:57.824" v="783"/>
          <ac:spMkLst>
            <pc:docMk/>
            <pc:sldMk cId="3151446592" sldId="418"/>
            <ac:spMk id="33" creationId="{737379B1-4A99-E779-ED43-BB1D68E0533E}"/>
          </ac:spMkLst>
        </pc:spChg>
        <pc:spChg chg="add mod">
          <ac:chgData name="Lucas Alcantara" userId="7db96fcc-6949-4beb-acb0-c3326e42b5eb" providerId="ADAL" clId="{850A3ED4-A5AD-9742-9DAE-9EE6456AB69E}" dt="2023-02-20T15:44:57.824" v="783"/>
          <ac:spMkLst>
            <pc:docMk/>
            <pc:sldMk cId="3151446592" sldId="418"/>
            <ac:spMk id="34" creationId="{EF645865-27B3-1F35-5E82-DB718259D169}"/>
          </ac:spMkLst>
        </pc:spChg>
        <pc:spChg chg="add mod">
          <ac:chgData name="Lucas Alcantara" userId="7db96fcc-6949-4beb-acb0-c3326e42b5eb" providerId="ADAL" clId="{850A3ED4-A5AD-9742-9DAE-9EE6456AB69E}" dt="2023-02-20T15:44:57.824" v="783"/>
          <ac:spMkLst>
            <pc:docMk/>
            <pc:sldMk cId="3151446592" sldId="418"/>
            <ac:spMk id="35" creationId="{2BFD5D39-900A-41C7-9C21-3262DC0B23B4}"/>
          </ac:spMkLst>
        </pc:spChg>
        <pc:spChg chg="add mod">
          <ac:chgData name="Lucas Alcantara" userId="7db96fcc-6949-4beb-acb0-c3326e42b5eb" providerId="ADAL" clId="{850A3ED4-A5AD-9742-9DAE-9EE6456AB69E}" dt="2023-02-20T15:44:57.824" v="783"/>
          <ac:spMkLst>
            <pc:docMk/>
            <pc:sldMk cId="3151446592" sldId="418"/>
            <ac:spMk id="36" creationId="{4ECC1F79-6FDC-351A-A770-4F7E1921D96A}"/>
          </ac:spMkLst>
        </pc:spChg>
        <pc:spChg chg="add mod">
          <ac:chgData name="Lucas Alcantara" userId="7db96fcc-6949-4beb-acb0-c3326e42b5eb" providerId="ADAL" clId="{850A3ED4-A5AD-9742-9DAE-9EE6456AB69E}" dt="2023-02-20T15:44:57.824" v="783"/>
          <ac:spMkLst>
            <pc:docMk/>
            <pc:sldMk cId="3151446592" sldId="418"/>
            <ac:spMk id="37" creationId="{B6034F21-BCE1-1FAA-D2B6-A20C6FDA857D}"/>
          </ac:spMkLst>
        </pc:spChg>
        <pc:spChg chg="add mod">
          <ac:chgData name="Lucas Alcantara" userId="7db96fcc-6949-4beb-acb0-c3326e42b5eb" providerId="ADAL" clId="{850A3ED4-A5AD-9742-9DAE-9EE6456AB69E}" dt="2023-02-20T15:44:57.824" v="783"/>
          <ac:spMkLst>
            <pc:docMk/>
            <pc:sldMk cId="3151446592" sldId="418"/>
            <ac:spMk id="38" creationId="{C0715C09-9952-6DFB-32F4-E4B9125E1E71}"/>
          </ac:spMkLst>
        </pc:spChg>
        <pc:spChg chg="add mod">
          <ac:chgData name="Lucas Alcantara" userId="7db96fcc-6949-4beb-acb0-c3326e42b5eb" providerId="ADAL" clId="{850A3ED4-A5AD-9742-9DAE-9EE6456AB69E}" dt="2023-02-20T15:44:57.824" v="783"/>
          <ac:spMkLst>
            <pc:docMk/>
            <pc:sldMk cId="3151446592" sldId="418"/>
            <ac:spMk id="39" creationId="{B1623244-F412-CD9F-C1A3-D971EB93EEC6}"/>
          </ac:spMkLst>
        </pc:spChg>
        <pc:spChg chg="mod">
          <ac:chgData name="Lucas Alcantara" userId="7db96fcc-6949-4beb-acb0-c3326e42b5eb" providerId="ADAL" clId="{850A3ED4-A5AD-9742-9DAE-9EE6456AB69E}" dt="2023-02-20T15:44:57.824" v="783"/>
          <ac:spMkLst>
            <pc:docMk/>
            <pc:sldMk cId="3151446592" sldId="418"/>
            <ac:spMk id="41" creationId="{B3BA4808-2177-CC4D-5E14-1865969D2F08}"/>
          </ac:spMkLst>
        </pc:spChg>
        <pc:spChg chg="mod">
          <ac:chgData name="Lucas Alcantara" userId="7db96fcc-6949-4beb-acb0-c3326e42b5eb" providerId="ADAL" clId="{850A3ED4-A5AD-9742-9DAE-9EE6456AB69E}" dt="2023-02-20T15:44:57.824" v="783"/>
          <ac:spMkLst>
            <pc:docMk/>
            <pc:sldMk cId="3151446592" sldId="418"/>
            <ac:spMk id="42" creationId="{28A68D69-EB38-59D7-C1BE-FCB78CC1B1EE}"/>
          </ac:spMkLst>
        </pc:spChg>
        <pc:spChg chg="mod">
          <ac:chgData name="Lucas Alcantara" userId="7db96fcc-6949-4beb-acb0-c3326e42b5eb" providerId="ADAL" clId="{850A3ED4-A5AD-9742-9DAE-9EE6456AB69E}" dt="2023-02-20T15:44:57.824" v="783"/>
          <ac:spMkLst>
            <pc:docMk/>
            <pc:sldMk cId="3151446592" sldId="418"/>
            <ac:spMk id="43" creationId="{38A1F8FB-B678-78C3-766D-767D003C28F8}"/>
          </ac:spMkLst>
        </pc:spChg>
        <pc:spChg chg="mod">
          <ac:chgData name="Lucas Alcantara" userId="7db96fcc-6949-4beb-acb0-c3326e42b5eb" providerId="ADAL" clId="{850A3ED4-A5AD-9742-9DAE-9EE6456AB69E}" dt="2023-02-20T15:44:57.824" v="783"/>
          <ac:spMkLst>
            <pc:docMk/>
            <pc:sldMk cId="3151446592" sldId="418"/>
            <ac:spMk id="44" creationId="{132C712B-EAE1-E1F0-6218-0E8234A9F64D}"/>
          </ac:spMkLst>
        </pc:spChg>
        <pc:spChg chg="mod">
          <ac:chgData name="Lucas Alcantara" userId="7db96fcc-6949-4beb-acb0-c3326e42b5eb" providerId="ADAL" clId="{850A3ED4-A5AD-9742-9DAE-9EE6456AB69E}" dt="2023-02-20T15:44:57.824" v="783"/>
          <ac:spMkLst>
            <pc:docMk/>
            <pc:sldMk cId="3151446592" sldId="418"/>
            <ac:spMk id="45" creationId="{049AFF51-C9A6-A75F-C96F-B74B76CF87D8}"/>
          </ac:spMkLst>
        </pc:spChg>
        <pc:spChg chg="mod">
          <ac:chgData name="Lucas Alcantara" userId="7db96fcc-6949-4beb-acb0-c3326e42b5eb" providerId="ADAL" clId="{850A3ED4-A5AD-9742-9DAE-9EE6456AB69E}" dt="2023-02-20T15:44:57.824" v="783"/>
          <ac:spMkLst>
            <pc:docMk/>
            <pc:sldMk cId="3151446592" sldId="418"/>
            <ac:spMk id="46" creationId="{EB62143B-8A18-9089-06EB-E86304DE4E81}"/>
          </ac:spMkLst>
        </pc:spChg>
        <pc:spChg chg="mod">
          <ac:chgData name="Lucas Alcantara" userId="7db96fcc-6949-4beb-acb0-c3326e42b5eb" providerId="ADAL" clId="{850A3ED4-A5AD-9742-9DAE-9EE6456AB69E}" dt="2023-02-20T15:44:57.824" v="783"/>
          <ac:spMkLst>
            <pc:docMk/>
            <pc:sldMk cId="3151446592" sldId="418"/>
            <ac:spMk id="47" creationId="{5BCF7D97-5E62-8E8E-78E1-BEA6A838853F}"/>
          </ac:spMkLst>
        </pc:spChg>
        <pc:spChg chg="mod">
          <ac:chgData name="Lucas Alcantara" userId="7db96fcc-6949-4beb-acb0-c3326e42b5eb" providerId="ADAL" clId="{850A3ED4-A5AD-9742-9DAE-9EE6456AB69E}" dt="2023-02-20T15:44:57.824" v="783"/>
          <ac:spMkLst>
            <pc:docMk/>
            <pc:sldMk cId="3151446592" sldId="418"/>
            <ac:spMk id="48" creationId="{8EA8F518-477D-EF78-871B-25703B1DFFBB}"/>
          </ac:spMkLst>
        </pc:spChg>
        <pc:spChg chg="mod">
          <ac:chgData name="Lucas Alcantara" userId="7db96fcc-6949-4beb-acb0-c3326e42b5eb" providerId="ADAL" clId="{850A3ED4-A5AD-9742-9DAE-9EE6456AB69E}" dt="2023-02-20T15:44:57.824" v="783"/>
          <ac:spMkLst>
            <pc:docMk/>
            <pc:sldMk cId="3151446592" sldId="418"/>
            <ac:spMk id="49" creationId="{63A9A69B-9B05-C9F0-4152-F7F59C71E28F}"/>
          </ac:spMkLst>
        </pc:spChg>
        <pc:spChg chg="add mod">
          <ac:chgData name="Lucas Alcantara" userId="7db96fcc-6949-4beb-acb0-c3326e42b5eb" providerId="ADAL" clId="{850A3ED4-A5AD-9742-9DAE-9EE6456AB69E}" dt="2023-02-20T15:44:57.824" v="783"/>
          <ac:spMkLst>
            <pc:docMk/>
            <pc:sldMk cId="3151446592" sldId="418"/>
            <ac:spMk id="50" creationId="{817D89C1-C431-74B4-B24B-3FA1D2DDC0EC}"/>
          </ac:spMkLst>
        </pc:spChg>
        <pc:spChg chg="add mod">
          <ac:chgData name="Lucas Alcantara" userId="7db96fcc-6949-4beb-acb0-c3326e42b5eb" providerId="ADAL" clId="{850A3ED4-A5AD-9742-9DAE-9EE6456AB69E}" dt="2023-02-20T15:44:57.824" v="783"/>
          <ac:spMkLst>
            <pc:docMk/>
            <pc:sldMk cId="3151446592" sldId="418"/>
            <ac:spMk id="51" creationId="{C54F113C-DBC6-84C1-F9EC-E719A5AD30AB}"/>
          </ac:spMkLst>
        </pc:spChg>
        <pc:spChg chg="add mod">
          <ac:chgData name="Lucas Alcantara" userId="7db96fcc-6949-4beb-acb0-c3326e42b5eb" providerId="ADAL" clId="{850A3ED4-A5AD-9742-9DAE-9EE6456AB69E}" dt="2023-02-20T15:44:57.824" v="783"/>
          <ac:spMkLst>
            <pc:docMk/>
            <pc:sldMk cId="3151446592" sldId="418"/>
            <ac:spMk id="52" creationId="{A5BF240B-9DC8-DA9B-7463-54F2CC81C79B}"/>
          </ac:spMkLst>
        </pc:spChg>
        <pc:spChg chg="add mod">
          <ac:chgData name="Lucas Alcantara" userId="7db96fcc-6949-4beb-acb0-c3326e42b5eb" providerId="ADAL" clId="{850A3ED4-A5AD-9742-9DAE-9EE6456AB69E}" dt="2023-02-20T15:44:57.824" v="783"/>
          <ac:spMkLst>
            <pc:docMk/>
            <pc:sldMk cId="3151446592" sldId="418"/>
            <ac:spMk id="53" creationId="{B555F2E8-8F1E-FC42-3E04-F391696C8278}"/>
          </ac:spMkLst>
        </pc:spChg>
        <pc:spChg chg="add mod">
          <ac:chgData name="Lucas Alcantara" userId="7db96fcc-6949-4beb-acb0-c3326e42b5eb" providerId="ADAL" clId="{850A3ED4-A5AD-9742-9DAE-9EE6456AB69E}" dt="2023-02-20T15:44:57.824" v="783"/>
          <ac:spMkLst>
            <pc:docMk/>
            <pc:sldMk cId="3151446592" sldId="418"/>
            <ac:spMk id="54" creationId="{129AD40B-D898-EBBB-56F8-F931595FDC2A}"/>
          </ac:spMkLst>
        </pc:spChg>
        <pc:spChg chg="add mod">
          <ac:chgData name="Lucas Alcantara" userId="7db96fcc-6949-4beb-acb0-c3326e42b5eb" providerId="ADAL" clId="{850A3ED4-A5AD-9742-9DAE-9EE6456AB69E}" dt="2023-02-20T15:44:57.824" v="783"/>
          <ac:spMkLst>
            <pc:docMk/>
            <pc:sldMk cId="3151446592" sldId="418"/>
            <ac:spMk id="55" creationId="{7DF1AE79-696E-286C-F12D-AEF43D267A47}"/>
          </ac:spMkLst>
        </pc:spChg>
        <pc:grpChg chg="del">
          <ac:chgData name="Lucas Alcantara" userId="7db96fcc-6949-4beb-acb0-c3326e42b5eb" providerId="ADAL" clId="{850A3ED4-A5AD-9742-9DAE-9EE6456AB69E}" dt="2023-02-20T15:44:57.181" v="782" actId="478"/>
          <ac:grpSpMkLst>
            <pc:docMk/>
            <pc:sldMk cId="3151446592" sldId="418"/>
            <ac:grpSpMk id="12" creationId="{AB709835-F34B-9C02-FC0C-45AC050F3980}"/>
          </ac:grpSpMkLst>
        </pc:grpChg>
        <pc:grpChg chg="add mod">
          <ac:chgData name="Lucas Alcantara" userId="7db96fcc-6949-4beb-acb0-c3326e42b5eb" providerId="ADAL" clId="{850A3ED4-A5AD-9742-9DAE-9EE6456AB69E}" dt="2023-02-20T15:44:57.824" v="783"/>
          <ac:grpSpMkLst>
            <pc:docMk/>
            <pc:sldMk cId="3151446592" sldId="418"/>
            <ac:grpSpMk id="40" creationId="{2475F994-D035-83E2-4F0D-9577403FC7D7}"/>
          </ac:grpSpMkLst>
        </pc:grpChg>
      </pc:sldChg>
      <pc:sldChg chg="addSp delSp modSp mod modClrScheme chgLayout">
        <pc:chgData name="Lucas Alcantara" userId="7db96fcc-6949-4beb-acb0-c3326e42b5eb" providerId="ADAL" clId="{850A3ED4-A5AD-9742-9DAE-9EE6456AB69E}" dt="2023-02-20T15:45:02.231" v="785"/>
        <pc:sldMkLst>
          <pc:docMk/>
          <pc:sldMk cId="3253415134" sldId="419"/>
        </pc:sldMkLst>
        <pc:spChg chg="del mod">
          <ac:chgData name="Lucas Alcantara" userId="7db96fcc-6949-4beb-acb0-c3326e42b5eb" providerId="ADAL" clId="{850A3ED4-A5AD-9742-9DAE-9EE6456AB69E}" dt="2023-02-20T15:16:12.213" v="539" actId="478"/>
          <ac:spMkLst>
            <pc:docMk/>
            <pc:sldMk cId="3253415134" sldId="419"/>
            <ac:spMk id="2" creationId="{B2FACC5B-D2B7-A322-2DB3-DE96E6D736A0}"/>
          </ac:spMkLst>
        </pc:spChg>
        <pc:spChg chg="del mod">
          <ac:chgData name="Lucas Alcantara" userId="7db96fcc-6949-4beb-acb0-c3326e42b5eb" providerId="ADAL" clId="{850A3ED4-A5AD-9742-9DAE-9EE6456AB69E}" dt="2023-02-20T15:16:28.661" v="544" actId="478"/>
          <ac:spMkLst>
            <pc:docMk/>
            <pc:sldMk cId="3253415134" sldId="419"/>
            <ac:spMk id="3" creationId="{E67CFBB0-DE53-8093-EA08-E328A7EF3502}"/>
          </ac:spMkLst>
        </pc:spChg>
        <pc:spChg chg="del">
          <ac:chgData name="Lucas Alcantara" userId="7db96fcc-6949-4beb-acb0-c3326e42b5eb" providerId="ADAL" clId="{850A3ED4-A5AD-9742-9DAE-9EE6456AB69E}" dt="2023-02-20T15:45:01.842" v="784" actId="478"/>
          <ac:spMkLst>
            <pc:docMk/>
            <pc:sldMk cId="3253415134" sldId="419"/>
            <ac:spMk id="4" creationId="{451A800E-3FCD-F0B0-242E-0148739F8C4D}"/>
          </ac:spMkLst>
        </pc:spChg>
        <pc:spChg chg="del">
          <ac:chgData name="Lucas Alcantara" userId="7db96fcc-6949-4beb-acb0-c3326e42b5eb" providerId="ADAL" clId="{850A3ED4-A5AD-9742-9DAE-9EE6456AB69E}" dt="2023-02-20T15:45:01.842" v="784" actId="478"/>
          <ac:spMkLst>
            <pc:docMk/>
            <pc:sldMk cId="3253415134" sldId="419"/>
            <ac:spMk id="5" creationId="{FF562BAF-5C37-5D4F-1F10-3E44A2E87175}"/>
          </ac:spMkLst>
        </pc:spChg>
        <pc:spChg chg="del">
          <ac:chgData name="Lucas Alcantara" userId="7db96fcc-6949-4beb-acb0-c3326e42b5eb" providerId="ADAL" clId="{850A3ED4-A5AD-9742-9DAE-9EE6456AB69E}" dt="2023-02-20T15:45:01.842" v="784" actId="478"/>
          <ac:spMkLst>
            <pc:docMk/>
            <pc:sldMk cId="3253415134" sldId="419"/>
            <ac:spMk id="6" creationId="{974FAD30-9420-7959-21D2-F1C3E7B39B56}"/>
          </ac:spMkLst>
        </pc:spChg>
        <pc:spChg chg="del">
          <ac:chgData name="Lucas Alcantara" userId="7db96fcc-6949-4beb-acb0-c3326e42b5eb" providerId="ADAL" clId="{850A3ED4-A5AD-9742-9DAE-9EE6456AB69E}" dt="2023-02-20T15:45:01.842" v="784" actId="478"/>
          <ac:spMkLst>
            <pc:docMk/>
            <pc:sldMk cId="3253415134" sldId="419"/>
            <ac:spMk id="7" creationId="{74B1EFFA-66D2-1C97-ED02-0422E9BCF6B0}"/>
          </ac:spMkLst>
        </pc:spChg>
        <pc:spChg chg="del">
          <ac:chgData name="Lucas Alcantara" userId="7db96fcc-6949-4beb-acb0-c3326e42b5eb" providerId="ADAL" clId="{850A3ED4-A5AD-9742-9DAE-9EE6456AB69E}" dt="2023-02-20T15:45:01.842" v="784" actId="478"/>
          <ac:spMkLst>
            <pc:docMk/>
            <pc:sldMk cId="3253415134" sldId="419"/>
            <ac:spMk id="8" creationId="{B11FF211-64DF-4BF8-51B3-E8C7F0FF3D22}"/>
          </ac:spMkLst>
        </pc:spChg>
        <pc:spChg chg="del">
          <ac:chgData name="Lucas Alcantara" userId="7db96fcc-6949-4beb-acb0-c3326e42b5eb" providerId="ADAL" clId="{850A3ED4-A5AD-9742-9DAE-9EE6456AB69E}" dt="2023-02-20T15:45:01.842" v="784" actId="478"/>
          <ac:spMkLst>
            <pc:docMk/>
            <pc:sldMk cId="3253415134" sldId="419"/>
            <ac:spMk id="9" creationId="{9A167458-A984-B0E8-6F71-7C5A490157D6}"/>
          </ac:spMkLst>
        </pc:spChg>
        <pc:spChg chg="del">
          <ac:chgData name="Lucas Alcantara" userId="7db96fcc-6949-4beb-acb0-c3326e42b5eb" providerId="ADAL" clId="{850A3ED4-A5AD-9742-9DAE-9EE6456AB69E}" dt="2023-02-20T15:45:01.842" v="784" actId="478"/>
          <ac:spMkLst>
            <pc:docMk/>
            <pc:sldMk cId="3253415134" sldId="419"/>
            <ac:spMk id="10" creationId="{64F24580-92D5-A412-C5E8-122FDCF8D4E1}"/>
          </ac:spMkLst>
        </pc:spChg>
        <pc:spChg chg="del">
          <ac:chgData name="Lucas Alcantara" userId="7db96fcc-6949-4beb-acb0-c3326e42b5eb" providerId="ADAL" clId="{850A3ED4-A5AD-9742-9DAE-9EE6456AB69E}" dt="2023-02-20T15:45:01.842" v="784" actId="478"/>
          <ac:spMkLst>
            <pc:docMk/>
            <pc:sldMk cId="3253415134" sldId="419"/>
            <ac:spMk id="11" creationId="{DFBCDA1E-9608-77F3-C75C-6EFD3F583B50}"/>
          </ac:spMkLst>
        </pc:spChg>
        <pc:spChg chg="del">
          <ac:chgData name="Lucas Alcantara" userId="7db96fcc-6949-4beb-acb0-c3326e42b5eb" providerId="ADAL" clId="{850A3ED4-A5AD-9742-9DAE-9EE6456AB69E}" dt="2023-02-20T15:45:01.842" v="784" actId="478"/>
          <ac:spMkLst>
            <pc:docMk/>
            <pc:sldMk cId="3253415134" sldId="419"/>
            <ac:spMk id="22" creationId="{93CF48EB-3D90-52C3-E820-3C9F316C3CAA}"/>
          </ac:spMkLst>
        </pc:spChg>
        <pc:spChg chg="del">
          <ac:chgData name="Lucas Alcantara" userId="7db96fcc-6949-4beb-acb0-c3326e42b5eb" providerId="ADAL" clId="{850A3ED4-A5AD-9742-9DAE-9EE6456AB69E}" dt="2023-02-20T15:45:01.842" v="784" actId="478"/>
          <ac:spMkLst>
            <pc:docMk/>
            <pc:sldMk cId="3253415134" sldId="419"/>
            <ac:spMk id="23" creationId="{B1FAC24D-FA03-8AEB-648B-B95F0B9688C0}"/>
          </ac:spMkLst>
        </pc:spChg>
        <pc:spChg chg="del">
          <ac:chgData name="Lucas Alcantara" userId="7db96fcc-6949-4beb-acb0-c3326e42b5eb" providerId="ADAL" clId="{850A3ED4-A5AD-9742-9DAE-9EE6456AB69E}" dt="2023-02-20T15:45:01.842" v="784" actId="478"/>
          <ac:spMkLst>
            <pc:docMk/>
            <pc:sldMk cId="3253415134" sldId="419"/>
            <ac:spMk id="24" creationId="{8E5A65A3-A330-6E0B-83B7-4D77B1C1794A}"/>
          </ac:spMkLst>
        </pc:spChg>
        <pc:spChg chg="del">
          <ac:chgData name="Lucas Alcantara" userId="7db96fcc-6949-4beb-acb0-c3326e42b5eb" providerId="ADAL" clId="{850A3ED4-A5AD-9742-9DAE-9EE6456AB69E}" dt="2023-02-20T15:45:01.842" v="784" actId="478"/>
          <ac:spMkLst>
            <pc:docMk/>
            <pc:sldMk cId="3253415134" sldId="419"/>
            <ac:spMk id="25" creationId="{D229812F-1549-7960-C83A-E8E2F94F622D}"/>
          </ac:spMkLst>
        </pc:spChg>
        <pc:spChg chg="del">
          <ac:chgData name="Lucas Alcantara" userId="7db96fcc-6949-4beb-acb0-c3326e42b5eb" providerId="ADAL" clId="{850A3ED4-A5AD-9742-9DAE-9EE6456AB69E}" dt="2023-02-20T15:45:01.842" v="784" actId="478"/>
          <ac:spMkLst>
            <pc:docMk/>
            <pc:sldMk cId="3253415134" sldId="419"/>
            <ac:spMk id="26" creationId="{DD4859C0-F499-58DE-B19B-E485CED06C96}"/>
          </ac:spMkLst>
        </pc:spChg>
        <pc:spChg chg="del">
          <ac:chgData name="Lucas Alcantara" userId="7db96fcc-6949-4beb-acb0-c3326e42b5eb" providerId="ADAL" clId="{850A3ED4-A5AD-9742-9DAE-9EE6456AB69E}" dt="2023-02-20T15:45:01.842" v="784" actId="478"/>
          <ac:spMkLst>
            <pc:docMk/>
            <pc:sldMk cId="3253415134" sldId="419"/>
            <ac:spMk id="27" creationId="{3228702E-48E4-4BD0-D027-BE255C9FC58E}"/>
          </ac:spMkLst>
        </pc:spChg>
        <pc:spChg chg="add mod ord">
          <ac:chgData name="Lucas Alcantara" userId="7db96fcc-6949-4beb-acb0-c3326e42b5eb" providerId="ADAL" clId="{850A3ED4-A5AD-9742-9DAE-9EE6456AB69E}" dt="2023-02-20T15:16:01.682" v="537"/>
          <ac:spMkLst>
            <pc:docMk/>
            <pc:sldMk cId="3253415134" sldId="419"/>
            <ac:spMk id="28" creationId="{25736AE0-69F2-DB24-74EE-AC7D0E5EAE7A}"/>
          </ac:spMkLst>
        </pc:spChg>
        <pc:spChg chg="add mod ord">
          <ac:chgData name="Lucas Alcantara" userId="7db96fcc-6949-4beb-acb0-c3326e42b5eb" providerId="ADAL" clId="{850A3ED4-A5AD-9742-9DAE-9EE6456AB69E}" dt="2023-02-20T15:16:40.585" v="550" actId="404"/>
          <ac:spMkLst>
            <pc:docMk/>
            <pc:sldMk cId="3253415134" sldId="419"/>
            <ac:spMk id="29" creationId="{04F0BFB2-93D3-687B-B050-E8869EF366F9}"/>
          </ac:spMkLst>
        </pc:spChg>
        <pc:spChg chg="add mod">
          <ac:chgData name="Lucas Alcantara" userId="7db96fcc-6949-4beb-acb0-c3326e42b5eb" providerId="ADAL" clId="{850A3ED4-A5AD-9742-9DAE-9EE6456AB69E}" dt="2023-02-20T15:45:02.231" v="785"/>
          <ac:spMkLst>
            <pc:docMk/>
            <pc:sldMk cId="3253415134" sldId="419"/>
            <ac:spMk id="31" creationId="{4C1CF6EC-643C-1324-8C12-D3ED94767968}"/>
          </ac:spMkLst>
        </pc:spChg>
        <pc:spChg chg="add mod">
          <ac:chgData name="Lucas Alcantara" userId="7db96fcc-6949-4beb-acb0-c3326e42b5eb" providerId="ADAL" clId="{850A3ED4-A5AD-9742-9DAE-9EE6456AB69E}" dt="2023-02-20T15:45:02.231" v="785"/>
          <ac:spMkLst>
            <pc:docMk/>
            <pc:sldMk cId="3253415134" sldId="419"/>
            <ac:spMk id="32" creationId="{14B98CDB-E986-4A15-535E-C64E414AADE5}"/>
          </ac:spMkLst>
        </pc:spChg>
        <pc:spChg chg="add mod">
          <ac:chgData name="Lucas Alcantara" userId="7db96fcc-6949-4beb-acb0-c3326e42b5eb" providerId="ADAL" clId="{850A3ED4-A5AD-9742-9DAE-9EE6456AB69E}" dt="2023-02-20T15:45:02.231" v="785"/>
          <ac:spMkLst>
            <pc:docMk/>
            <pc:sldMk cId="3253415134" sldId="419"/>
            <ac:spMk id="33" creationId="{2ECBD9D1-3173-9AFB-B38F-1BCDE49A1BC4}"/>
          </ac:spMkLst>
        </pc:spChg>
        <pc:spChg chg="add mod">
          <ac:chgData name="Lucas Alcantara" userId="7db96fcc-6949-4beb-acb0-c3326e42b5eb" providerId="ADAL" clId="{850A3ED4-A5AD-9742-9DAE-9EE6456AB69E}" dt="2023-02-20T15:45:02.231" v="785"/>
          <ac:spMkLst>
            <pc:docMk/>
            <pc:sldMk cId="3253415134" sldId="419"/>
            <ac:spMk id="34" creationId="{9B136CF5-09EE-9B75-7AC1-0B510D3125EC}"/>
          </ac:spMkLst>
        </pc:spChg>
        <pc:spChg chg="add mod">
          <ac:chgData name="Lucas Alcantara" userId="7db96fcc-6949-4beb-acb0-c3326e42b5eb" providerId="ADAL" clId="{850A3ED4-A5AD-9742-9DAE-9EE6456AB69E}" dt="2023-02-20T15:45:02.231" v="785"/>
          <ac:spMkLst>
            <pc:docMk/>
            <pc:sldMk cId="3253415134" sldId="419"/>
            <ac:spMk id="35" creationId="{B7CE631C-9012-6719-CB8D-1704AC274F1A}"/>
          </ac:spMkLst>
        </pc:spChg>
        <pc:spChg chg="add mod">
          <ac:chgData name="Lucas Alcantara" userId="7db96fcc-6949-4beb-acb0-c3326e42b5eb" providerId="ADAL" clId="{850A3ED4-A5AD-9742-9DAE-9EE6456AB69E}" dt="2023-02-20T15:45:02.231" v="785"/>
          <ac:spMkLst>
            <pc:docMk/>
            <pc:sldMk cId="3253415134" sldId="419"/>
            <ac:spMk id="36" creationId="{DC8EFFEC-0FA1-FDBE-4244-9EFBE38BB43F}"/>
          </ac:spMkLst>
        </pc:spChg>
        <pc:spChg chg="del">
          <ac:chgData name="Lucas Alcantara" userId="7db96fcc-6949-4beb-acb0-c3326e42b5eb" providerId="ADAL" clId="{850A3ED4-A5AD-9742-9DAE-9EE6456AB69E}" dt="2023-02-20T15:15:59.830" v="536" actId="478"/>
          <ac:spMkLst>
            <pc:docMk/>
            <pc:sldMk cId="3253415134" sldId="419"/>
            <ac:spMk id="37" creationId="{6D45D7ED-65D0-8157-6CD8-AB4E5ABD6520}"/>
          </ac:spMkLst>
        </pc:spChg>
        <pc:spChg chg="add mod">
          <ac:chgData name="Lucas Alcantara" userId="7db96fcc-6949-4beb-acb0-c3326e42b5eb" providerId="ADAL" clId="{850A3ED4-A5AD-9742-9DAE-9EE6456AB69E}" dt="2023-02-20T15:45:02.231" v="785"/>
          <ac:spMkLst>
            <pc:docMk/>
            <pc:sldMk cId="3253415134" sldId="419"/>
            <ac:spMk id="38" creationId="{7E43649A-5B58-FAE8-5E95-8DFC902029A4}"/>
          </ac:spMkLst>
        </pc:spChg>
        <pc:spChg chg="add mod">
          <ac:chgData name="Lucas Alcantara" userId="7db96fcc-6949-4beb-acb0-c3326e42b5eb" providerId="ADAL" clId="{850A3ED4-A5AD-9742-9DAE-9EE6456AB69E}" dt="2023-02-20T15:45:02.231" v="785"/>
          <ac:spMkLst>
            <pc:docMk/>
            <pc:sldMk cId="3253415134" sldId="419"/>
            <ac:spMk id="39" creationId="{8809E1EF-9E7F-814B-B466-ED14F443182F}"/>
          </ac:spMkLst>
        </pc:spChg>
        <pc:spChg chg="mod">
          <ac:chgData name="Lucas Alcantara" userId="7db96fcc-6949-4beb-acb0-c3326e42b5eb" providerId="ADAL" clId="{850A3ED4-A5AD-9742-9DAE-9EE6456AB69E}" dt="2023-02-20T15:45:02.231" v="785"/>
          <ac:spMkLst>
            <pc:docMk/>
            <pc:sldMk cId="3253415134" sldId="419"/>
            <ac:spMk id="41" creationId="{34A883BF-4A7E-4559-6D7B-24015D0A486A}"/>
          </ac:spMkLst>
        </pc:spChg>
        <pc:spChg chg="mod">
          <ac:chgData name="Lucas Alcantara" userId="7db96fcc-6949-4beb-acb0-c3326e42b5eb" providerId="ADAL" clId="{850A3ED4-A5AD-9742-9DAE-9EE6456AB69E}" dt="2023-02-20T15:45:02.231" v="785"/>
          <ac:spMkLst>
            <pc:docMk/>
            <pc:sldMk cId="3253415134" sldId="419"/>
            <ac:spMk id="42" creationId="{B5B83459-B02E-BEBF-8BCE-761C586013BC}"/>
          </ac:spMkLst>
        </pc:spChg>
        <pc:spChg chg="mod">
          <ac:chgData name="Lucas Alcantara" userId="7db96fcc-6949-4beb-acb0-c3326e42b5eb" providerId="ADAL" clId="{850A3ED4-A5AD-9742-9DAE-9EE6456AB69E}" dt="2023-02-20T15:45:02.231" v="785"/>
          <ac:spMkLst>
            <pc:docMk/>
            <pc:sldMk cId="3253415134" sldId="419"/>
            <ac:spMk id="43" creationId="{B23FBEAA-D999-3D30-445D-B16C69E1A1FF}"/>
          </ac:spMkLst>
        </pc:spChg>
        <pc:spChg chg="mod">
          <ac:chgData name="Lucas Alcantara" userId="7db96fcc-6949-4beb-acb0-c3326e42b5eb" providerId="ADAL" clId="{850A3ED4-A5AD-9742-9DAE-9EE6456AB69E}" dt="2023-02-20T15:45:02.231" v="785"/>
          <ac:spMkLst>
            <pc:docMk/>
            <pc:sldMk cId="3253415134" sldId="419"/>
            <ac:spMk id="44" creationId="{9F06AAB4-271D-2755-671C-D94805E42CE5}"/>
          </ac:spMkLst>
        </pc:spChg>
        <pc:spChg chg="mod">
          <ac:chgData name="Lucas Alcantara" userId="7db96fcc-6949-4beb-acb0-c3326e42b5eb" providerId="ADAL" clId="{850A3ED4-A5AD-9742-9DAE-9EE6456AB69E}" dt="2023-02-20T15:45:02.231" v="785"/>
          <ac:spMkLst>
            <pc:docMk/>
            <pc:sldMk cId="3253415134" sldId="419"/>
            <ac:spMk id="45" creationId="{0A516D99-5724-9E94-30B5-755C020F171E}"/>
          </ac:spMkLst>
        </pc:spChg>
        <pc:spChg chg="mod">
          <ac:chgData name="Lucas Alcantara" userId="7db96fcc-6949-4beb-acb0-c3326e42b5eb" providerId="ADAL" clId="{850A3ED4-A5AD-9742-9DAE-9EE6456AB69E}" dt="2023-02-20T15:45:02.231" v="785"/>
          <ac:spMkLst>
            <pc:docMk/>
            <pc:sldMk cId="3253415134" sldId="419"/>
            <ac:spMk id="46" creationId="{DF225018-1196-3AA7-C060-AB26E32AE773}"/>
          </ac:spMkLst>
        </pc:spChg>
        <pc:spChg chg="mod">
          <ac:chgData name="Lucas Alcantara" userId="7db96fcc-6949-4beb-acb0-c3326e42b5eb" providerId="ADAL" clId="{850A3ED4-A5AD-9742-9DAE-9EE6456AB69E}" dt="2023-02-20T15:45:02.231" v="785"/>
          <ac:spMkLst>
            <pc:docMk/>
            <pc:sldMk cId="3253415134" sldId="419"/>
            <ac:spMk id="47" creationId="{915C8087-E6B2-C67F-6C42-248486A14F50}"/>
          </ac:spMkLst>
        </pc:spChg>
        <pc:spChg chg="mod">
          <ac:chgData name="Lucas Alcantara" userId="7db96fcc-6949-4beb-acb0-c3326e42b5eb" providerId="ADAL" clId="{850A3ED4-A5AD-9742-9DAE-9EE6456AB69E}" dt="2023-02-20T15:45:02.231" v="785"/>
          <ac:spMkLst>
            <pc:docMk/>
            <pc:sldMk cId="3253415134" sldId="419"/>
            <ac:spMk id="48" creationId="{0D3AC962-7886-86E1-C41B-54A7106A9A6C}"/>
          </ac:spMkLst>
        </pc:spChg>
        <pc:spChg chg="mod">
          <ac:chgData name="Lucas Alcantara" userId="7db96fcc-6949-4beb-acb0-c3326e42b5eb" providerId="ADAL" clId="{850A3ED4-A5AD-9742-9DAE-9EE6456AB69E}" dt="2023-02-20T15:45:02.231" v="785"/>
          <ac:spMkLst>
            <pc:docMk/>
            <pc:sldMk cId="3253415134" sldId="419"/>
            <ac:spMk id="49" creationId="{85AB8094-D2D4-F721-5DC3-CEC9A4A9B208}"/>
          </ac:spMkLst>
        </pc:spChg>
        <pc:spChg chg="add mod">
          <ac:chgData name="Lucas Alcantara" userId="7db96fcc-6949-4beb-acb0-c3326e42b5eb" providerId="ADAL" clId="{850A3ED4-A5AD-9742-9DAE-9EE6456AB69E}" dt="2023-02-20T15:45:02.231" v="785"/>
          <ac:spMkLst>
            <pc:docMk/>
            <pc:sldMk cId="3253415134" sldId="419"/>
            <ac:spMk id="50" creationId="{835CFEAD-C6A3-69C5-3993-D184B10528A2}"/>
          </ac:spMkLst>
        </pc:spChg>
        <pc:spChg chg="add mod">
          <ac:chgData name="Lucas Alcantara" userId="7db96fcc-6949-4beb-acb0-c3326e42b5eb" providerId="ADAL" clId="{850A3ED4-A5AD-9742-9DAE-9EE6456AB69E}" dt="2023-02-20T15:45:02.231" v="785"/>
          <ac:spMkLst>
            <pc:docMk/>
            <pc:sldMk cId="3253415134" sldId="419"/>
            <ac:spMk id="51" creationId="{1AC49E32-515F-6ECB-4633-FEFFE44D80FA}"/>
          </ac:spMkLst>
        </pc:spChg>
        <pc:spChg chg="add mod">
          <ac:chgData name="Lucas Alcantara" userId="7db96fcc-6949-4beb-acb0-c3326e42b5eb" providerId="ADAL" clId="{850A3ED4-A5AD-9742-9DAE-9EE6456AB69E}" dt="2023-02-20T15:45:02.231" v="785"/>
          <ac:spMkLst>
            <pc:docMk/>
            <pc:sldMk cId="3253415134" sldId="419"/>
            <ac:spMk id="52" creationId="{5719C462-FB66-C89D-C6DD-1105762ECE83}"/>
          </ac:spMkLst>
        </pc:spChg>
        <pc:spChg chg="add mod">
          <ac:chgData name="Lucas Alcantara" userId="7db96fcc-6949-4beb-acb0-c3326e42b5eb" providerId="ADAL" clId="{850A3ED4-A5AD-9742-9DAE-9EE6456AB69E}" dt="2023-02-20T15:45:02.231" v="785"/>
          <ac:spMkLst>
            <pc:docMk/>
            <pc:sldMk cId="3253415134" sldId="419"/>
            <ac:spMk id="53" creationId="{EBC0313A-B470-F66B-6A27-2B1AD8DF950F}"/>
          </ac:spMkLst>
        </pc:spChg>
        <pc:spChg chg="add mod">
          <ac:chgData name="Lucas Alcantara" userId="7db96fcc-6949-4beb-acb0-c3326e42b5eb" providerId="ADAL" clId="{850A3ED4-A5AD-9742-9DAE-9EE6456AB69E}" dt="2023-02-20T15:45:02.231" v="785"/>
          <ac:spMkLst>
            <pc:docMk/>
            <pc:sldMk cId="3253415134" sldId="419"/>
            <ac:spMk id="54" creationId="{69D7B97B-C3FE-869A-1345-C590C8399F69}"/>
          </ac:spMkLst>
        </pc:spChg>
        <pc:spChg chg="add mod">
          <ac:chgData name="Lucas Alcantara" userId="7db96fcc-6949-4beb-acb0-c3326e42b5eb" providerId="ADAL" clId="{850A3ED4-A5AD-9742-9DAE-9EE6456AB69E}" dt="2023-02-20T15:45:02.231" v="785"/>
          <ac:spMkLst>
            <pc:docMk/>
            <pc:sldMk cId="3253415134" sldId="419"/>
            <ac:spMk id="55" creationId="{AD20678A-26C4-29C0-3094-C6482BE2B13A}"/>
          </ac:spMkLst>
        </pc:spChg>
        <pc:grpChg chg="del">
          <ac:chgData name="Lucas Alcantara" userId="7db96fcc-6949-4beb-acb0-c3326e42b5eb" providerId="ADAL" clId="{850A3ED4-A5AD-9742-9DAE-9EE6456AB69E}" dt="2023-02-20T15:45:01.842" v="784" actId="478"/>
          <ac:grpSpMkLst>
            <pc:docMk/>
            <pc:sldMk cId="3253415134" sldId="419"/>
            <ac:grpSpMk id="12" creationId="{AB709835-F34B-9C02-FC0C-45AC050F3980}"/>
          </ac:grpSpMkLst>
        </pc:grpChg>
        <pc:grpChg chg="add mod">
          <ac:chgData name="Lucas Alcantara" userId="7db96fcc-6949-4beb-acb0-c3326e42b5eb" providerId="ADAL" clId="{850A3ED4-A5AD-9742-9DAE-9EE6456AB69E}" dt="2023-02-20T15:45:02.231" v="785"/>
          <ac:grpSpMkLst>
            <pc:docMk/>
            <pc:sldMk cId="3253415134" sldId="419"/>
            <ac:grpSpMk id="40" creationId="{88B447DD-73BF-E364-B5D7-08306E49D4B7}"/>
          </ac:grpSpMkLst>
        </pc:grpChg>
        <pc:picChg chg="mod">
          <ac:chgData name="Lucas Alcantara" userId="7db96fcc-6949-4beb-acb0-c3326e42b5eb" providerId="ADAL" clId="{850A3ED4-A5AD-9742-9DAE-9EE6456AB69E}" dt="2023-02-20T15:16:55.641" v="551" actId="1076"/>
          <ac:picMkLst>
            <pc:docMk/>
            <pc:sldMk cId="3253415134" sldId="419"/>
            <ac:picMk id="9218" creationId="{F3616B7F-7FC8-0FB6-9058-53B0FAC75B5B}"/>
          </ac:picMkLst>
        </pc:picChg>
      </pc:sldChg>
      <pc:sldChg chg="addSp delSp modSp mod modClrScheme chgLayout">
        <pc:chgData name="Lucas Alcantara" userId="7db96fcc-6949-4beb-acb0-c3326e42b5eb" providerId="ADAL" clId="{850A3ED4-A5AD-9742-9DAE-9EE6456AB69E}" dt="2023-02-20T15:45:05.617" v="787"/>
        <pc:sldMkLst>
          <pc:docMk/>
          <pc:sldMk cId="3287503541" sldId="420"/>
        </pc:sldMkLst>
        <pc:spChg chg="del mod">
          <ac:chgData name="Lucas Alcantara" userId="7db96fcc-6949-4beb-acb0-c3326e42b5eb" providerId="ADAL" clId="{850A3ED4-A5AD-9742-9DAE-9EE6456AB69E}" dt="2023-02-20T15:17:24.427" v="557" actId="478"/>
          <ac:spMkLst>
            <pc:docMk/>
            <pc:sldMk cId="3287503541" sldId="420"/>
            <ac:spMk id="2" creationId="{B2FACC5B-D2B7-A322-2DB3-DE96E6D736A0}"/>
          </ac:spMkLst>
        </pc:spChg>
        <pc:spChg chg="add mod ord">
          <ac:chgData name="Lucas Alcantara" userId="7db96fcc-6949-4beb-acb0-c3326e42b5eb" providerId="ADAL" clId="{850A3ED4-A5AD-9742-9DAE-9EE6456AB69E}" dt="2023-02-20T15:17:19.633" v="555"/>
          <ac:spMkLst>
            <pc:docMk/>
            <pc:sldMk cId="3287503541" sldId="420"/>
            <ac:spMk id="3" creationId="{93739731-14BC-CDBB-60B7-04CCC199BE91}"/>
          </ac:spMkLst>
        </pc:spChg>
        <pc:spChg chg="del">
          <ac:chgData name="Lucas Alcantara" userId="7db96fcc-6949-4beb-acb0-c3326e42b5eb" providerId="ADAL" clId="{850A3ED4-A5AD-9742-9DAE-9EE6456AB69E}" dt="2023-02-20T15:45:05.154" v="786" actId="478"/>
          <ac:spMkLst>
            <pc:docMk/>
            <pc:sldMk cId="3287503541" sldId="420"/>
            <ac:spMk id="4" creationId="{451A800E-3FCD-F0B0-242E-0148739F8C4D}"/>
          </ac:spMkLst>
        </pc:spChg>
        <pc:spChg chg="del">
          <ac:chgData name="Lucas Alcantara" userId="7db96fcc-6949-4beb-acb0-c3326e42b5eb" providerId="ADAL" clId="{850A3ED4-A5AD-9742-9DAE-9EE6456AB69E}" dt="2023-02-20T15:45:05.154" v="786" actId="478"/>
          <ac:spMkLst>
            <pc:docMk/>
            <pc:sldMk cId="3287503541" sldId="420"/>
            <ac:spMk id="5" creationId="{FF562BAF-5C37-5D4F-1F10-3E44A2E87175}"/>
          </ac:spMkLst>
        </pc:spChg>
        <pc:spChg chg="del">
          <ac:chgData name="Lucas Alcantara" userId="7db96fcc-6949-4beb-acb0-c3326e42b5eb" providerId="ADAL" clId="{850A3ED4-A5AD-9742-9DAE-9EE6456AB69E}" dt="2023-02-20T15:45:05.154" v="786" actId="478"/>
          <ac:spMkLst>
            <pc:docMk/>
            <pc:sldMk cId="3287503541" sldId="420"/>
            <ac:spMk id="6" creationId="{974FAD30-9420-7959-21D2-F1C3E7B39B56}"/>
          </ac:spMkLst>
        </pc:spChg>
        <pc:spChg chg="del">
          <ac:chgData name="Lucas Alcantara" userId="7db96fcc-6949-4beb-acb0-c3326e42b5eb" providerId="ADAL" clId="{850A3ED4-A5AD-9742-9DAE-9EE6456AB69E}" dt="2023-02-20T15:45:05.154" v="786" actId="478"/>
          <ac:spMkLst>
            <pc:docMk/>
            <pc:sldMk cId="3287503541" sldId="420"/>
            <ac:spMk id="7" creationId="{74B1EFFA-66D2-1C97-ED02-0422E9BCF6B0}"/>
          </ac:spMkLst>
        </pc:spChg>
        <pc:spChg chg="del">
          <ac:chgData name="Lucas Alcantara" userId="7db96fcc-6949-4beb-acb0-c3326e42b5eb" providerId="ADAL" clId="{850A3ED4-A5AD-9742-9DAE-9EE6456AB69E}" dt="2023-02-20T15:45:05.154" v="786" actId="478"/>
          <ac:spMkLst>
            <pc:docMk/>
            <pc:sldMk cId="3287503541" sldId="420"/>
            <ac:spMk id="8" creationId="{B11FF211-64DF-4BF8-51B3-E8C7F0FF3D22}"/>
          </ac:spMkLst>
        </pc:spChg>
        <pc:spChg chg="del">
          <ac:chgData name="Lucas Alcantara" userId="7db96fcc-6949-4beb-acb0-c3326e42b5eb" providerId="ADAL" clId="{850A3ED4-A5AD-9742-9DAE-9EE6456AB69E}" dt="2023-02-20T15:45:05.154" v="786" actId="478"/>
          <ac:spMkLst>
            <pc:docMk/>
            <pc:sldMk cId="3287503541" sldId="420"/>
            <ac:spMk id="9" creationId="{9A167458-A984-B0E8-6F71-7C5A490157D6}"/>
          </ac:spMkLst>
        </pc:spChg>
        <pc:spChg chg="del">
          <ac:chgData name="Lucas Alcantara" userId="7db96fcc-6949-4beb-acb0-c3326e42b5eb" providerId="ADAL" clId="{850A3ED4-A5AD-9742-9DAE-9EE6456AB69E}" dt="2023-02-20T15:45:05.154" v="786" actId="478"/>
          <ac:spMkLst>
            <pc:docMk/>
            <pc:sldMk cId="3287503541" sldId="420"/>
            <ac:spMk id="10" creationId="{64F24580-92D5-A412-C5E8-122FDCF8D4E1}"/>
          </ac:spMkLst>
        </pc:spChg>
        <pc:spChg chg="del">
          <ac:chgData name="Lucas Alcantara" userId="7db96fcc-6949-4beb-acb0-c3326e42b5eb" providerId="ADAL" clId="{850A3ED4-A5AD-9742-9DAE-9EE6456AB69E}" dt="2023-02-20T15:45:05.154" v="786" actId="478"/>
          <ac:spMkLst>
            <pc:docMk/>
            <pc:sldMk cId="3287503541" sldId="420"/>
            <ac:spMk id="11" creationId="{DFBCDA1E-9608-77F3-C75C-6EFD3F583B50}"/>
          </ac:spMkLst>
        </pc:spChg>
        <pc:spChg chg="del">
          <ac:chgData name="Lucas Alcantara" userId="7db96fcc-6949-4beb-acb0-c3326e42b5eb" providerId="ADAL" clId="{850A3ED4-A5AD-9742-9DAE-9EE6456AB69E}" dt="2023-02-20T15:45:05.154" v="786" actId="478"/>
          <ac:spMkLst>
            <pc:docMk/>
            <pc:sldMk cId="3287503541" sldId="420"/>
            <ac:spMk id="22" creationId="{93CF48EB-3D90-52C3-E820-3C9F316C3CAA}"/>
          </ac:spMkLst>
        </pc:spChg>
        <pc:spChg chg="del">
          <ac:chgData name="Lucas Alcantara" userId="7db96fcc-6949-4beb-acb0-c3326e42b5eb" providerId="ADAL" clId="{850A3ED4-A5AD-9742-9DAE-9EE6456AB69E}" dt="2023-02-20T15:45:05.154" v="786" actId="478"/>
          <ac:spMkLst>
            <pc:docMk/>
            <pc:sldMk cId="3287503541" sldId="420"/>
            <ac:spMk id="23" creationId="{B1FAC24D-FA03-8AEB-648B-B95F0B9688C0}"/>
          </ac:spMkLst>
        </pc:spChg>
        <pc:spChg chg="del">
          <ac:chgData name="Lucas Alcantara" userId="7db96fcc-6949-4beb-acb0-c3326e42b5eb" providerId="ADAL" clId="{850A3ED4-A5AD-9742-9DAE-9EE6456AB69E}" dt="2023-02-20T15:45:05.154" v="786" actId="478"/>
          <ac:spMkLst>
            <pc:docMk/>
            <pc:sldMk cId="3287503541" sldId="420"/>
            <ac:spMk id="24" creationId="{8E5A65A3-A330-6E0B-83B7-4D77B1C1794A}"/>
          </ac:spMkLst>
        </pc:spChg>
        <pc:spChg chg="del">
          <ac:chgData name="Lucas Alcantara" userId="7db96fcc-6949-4beb-acb0-c3326e42b5eb" providerId="ADAL" clId="{850A3ED4-A5AD-9742-9DAE-9EE6456AB69E}" dt="2023-02-20T15:45:05.154" v="786" actId="478"/>
          <ac:spMkLst>
            <pc:docMk/>
            <pc:sldMk cId="3287503541" sldId="420"/>
            <ac:spMk id="25" creationId="{D229812F-1549-7960-C83A-E8E2F94F622D}"/>
          </ac:spMkLst>
        </pc:spChg>
        <pc:spChg chg="del">
          <ac:chgData name="Lucas Alcantara" userId="7db96fcc-6949-4beb-acb0-c3326e42b5eb" providerId="ADAL" clId="{850A3ED4-A5AD-9742-9DAE-9EE6456AB69E}" dt="2023-02-20T15:45:05.154" v="786" actId="478"/>
          <ac:spMkLst>
            <pc:docMk/>
            <pc:sldMk cId="3287503541" sldId="420"/>
            <ac:spMk id="26" creationId="{DD4859C0-F499-58DE-B19B-E485CED06C96}"/>
          </ac:spMkLst>
        </pc:spChg>
        <pc:spChg chg="del">
          <ac:chgData name="Lucas Alcantara" userId="7db96fcc-6949-4beb-acb0-c3326e42b5eb" providerId="ADAL" clId="{850A3ED4-A5AD-9742-9DAE-9EE6456AB69E}" dt="2023-02-20T15:45:05.154" v="786" actId="478"/>
          <ac:spMkLst>
            <pc:docMk/>
            <pc:sldMk cId="3287503541" sldId="420"/>
            <ac:spMk id="27" creationId="{3228702E-48E4-4BD0-D027-BE255C9FC58E}"/>
          </ac:spMkLst>
        </pc:spChg>
        <pc:spChg chg="add mod ord">
          <ac:chgData name="Lucas Alcantara" userId="7db96fcc-6949-4beb-acb0-c3326e42b5eb" providerId="ADAL" clId="{850A3ED4-A5AD-9742-9DAE-9EE6456AB69E}" dt="2023-02-20T15:18:33.822" v="570" actId="20577"/>
          <ac:spMkLst>
            <pc:docMk/>
            <pc:sldMk cId="3287503541" sldId="420"/>
            <ac:spMk id="28" creationId="{CC3CF79C-4B37-46FE-59D8-CF9D5A7203E9}"/>
          </ac:spMkLst>
        </pc:spChg>
        <pc:spChg chg="add mod">
          <ac:chgData name="Lucas Alcantara" userId="7db96fcc-6949-4beb-acb0-c3326e42b5eb" providerId="ADAL" clId="{850A3ED4-A5AD-9742-9DAE-9EE6456AB69E}" dt="2023-02-20T15:45:05.617" v="787"/>
          <ac:spMkLst>
            <pc:docMk/>
            <pc:sldMk cId="3287503541" sldId="420"/>
            <ac:spMk id="29" creationId="{1493CD80-E5E9-721F-1E86-C8D05EC05A08}"/>
          </ac:spMkLst>
        </pc:spChg>
        <pc:spChg chg="add mod">
          <ac:chgData name="Lucas Alcantara" userId="7db96fcc-6949-4beb-acb0-c3326e42b5eb" providerId="ADAL" clId="{850A3ED4-A5AD-9742-9DAE-9EE6456AB69E}" dt="2023-02-20T15:45:05.617" v="787"/>
          <ac:spMkLst>
            <pc:docMk/>
            <pc:sldMk cId="3287503541" sldId="420"/>
            <ac:spMk id="31" creationId="{1DA3F38C-9170-ADFE-2D2A-C45CBD4554E3}"/>
          </ac:spMkLst>
        </pc:spChg>
        <pc:spChg chg="del mod">
          <ac:chgData name="Lucas Alcantara" userId="7db96fcc-6949-4beb-acb0-c3326e42b5eb" providerId="ADAL" clId="{850A3ED4-A5AD-9742-9DAE-9EE6456AB69E}" dt="2023-02-20T15:17:16.635" v="554" actId="478"/>
          <ac:spMkLst>
            <pc:docMk/>
            <pc:sldMk cId="3287503541" sldId="420"/>
            <ac:spMk id="32" creationId="{88E0A12A-857D-DA99-60AE-F67B1FFD0C56}"/>
          </ac:spMkLst>
        </pc:spChg>
        <pc:spChg chg="add mod">
          <ac:chgData name="Lucas Alcantara" userId="7db96fcc-6949-4beb-acb0-c3326e42b5eb" providerId="ADAL" clId="{850A3ED4-A5AD-9742-9DAE-9EE6456AB69E}" dt="2023-02-20T15:45:05.617" v="787"/>
          <ac:spMkLst>
            <pc:docMk/>
            <pc:sldMk cId="3287503541" sldId="420"/>
            <ac:spMk id="33" creationId="{15689F1A-A054-57B4-CEAB-7204C7ECA02F}"/>
          </ac:spMkLst>
        </pc:spChg>
        <pc:spChg chg="add mod">
          <ac:chgData name="Lucas Alcantara" userId="7db96fcc-6949-4beb-acb0-c3326e42b5eb" providerId="ADAL" clId="{850A3ED4-A5AD-9742-9DAE-9EE6456AB69E}" dt="2023-02-20T15:45:05.617" v="787"/>
          <ac:spMkLst>
            <pc:docMk/>
            <pc:sldMk cId="3287503541" sldId="420"/>
            <ac:spMk id="34" creationId="{F448B72C-E746-03E4-7689-E54E5174988E}"/>
          </ac:spMkLst>
        </pc:spChg>
        <pc:spChg chg="add mod">
          <ac:chgData name="Lucas Alcantara" userId="7db96fcc-6949-4beb-acb0-c3326e42b5eb" providerId="ADAL" clId="{850A3ED4-A5AD-9742-9DAE-9EE6456AB69E}" dt="2023-02-20T15:45:05.617" v="787"/>
          <ac:spMkLst>
            <pc:docMk/>
            <pc:sldMk cId="3287503541" sldId="420"/>
            <ac:spMk id="35" creationId="{0C119BA1-FD37-91C2-6530-45BD23D59DBC}"/>
          </ac:spMkLst>
        </pc:spChg>
        <pc:spChg chg="add mod">
          <ac:chgData name="Lucas Alcantara" userId="7db96fcc-6949-4beb-acb0-c3326e42b5eb" providerId="ADAL" clId="{850A3ED4-A5AD-9742-9DAE-9EE6456AB69E}" dt="2023-02-20T15:45:05.617" v="787"/>
          <ac:spMkLst>
            <pc:docMk/>
            <pc:sldMk cId="3287503541" sldId="420"/>
            <ac:spMk id="36" creationId="{EA670F18-13D9-504D-5CA7-5FC5A87C3770}"/>
          </ac:spMkLst>
        </pc:spChg>
        <pc:spChg chg="add mod">
          <ac:chgData name="Lucas Alcantara" userId="7db96fcc-6949-4beb-acb0-c3326e42b5eb" providerId="ADAL" clId="{850A3ED4-A5AD-9742-9DAE-9EE6456AB69E}" dt="2023-02-20T15:45:05.617" v="787"/>
          <ac:spMkLst>
            <pc:docMk/>
            <pc:sldMk cId="3287503541" sldId="420"/>
            <ac:spMk id="37" creationId="{3F8C13DD-2B86-BDA5-6BEC-D288C5E9F9AA}"/>
          </ac:spMkLst>
        </pc:spChg>
        <pc:spChg chg="add mod">
          <ac:chgData name="Lucas Alcantara" userId="7db96fcc-6949-4beb-acb0-c3326e42b5eb" providerId="ADAL" clId="{850A3ED4-A5AD-9742-9DAE-9EE6456AB69E}" dt="2023-02-20T15:45:05.617" v="787"/>
          <ac:spMkLst>
            <pc:docMk/>
            <pc:sldMk cId="3287503541" sldId="420"/>
            <ac:spMk id="38" creationId="{B27B3912-F0D8-3781-C798-DBCCBFBB048F}"/>
          </ac:spMkLst>
        </pc:spChg>
        <pc:spChg chg="mod">
          <ac:chgData name="Lucas Alcantara" userId="7db96fcc-6949-4beb-acb0-c3326e42b5eb" providerId="ADAL" clId="{850A3ED4-A5AD-9742-9DAE-9EE6456AB69E}" dt="2023-02-20T15:45:05.617" v="787"/>
          <ac:spMkLst>
            <pc:docMk/>
            <pc:sldMk cId="3287503541" sldId="420"/>
            <ac:spMk id="40" creationId="{3EEAE8CF-127E-DC6F-2646-C2B0127D9EBB}"/>
          </ac:spMkLst>
        </pc:spChg>
        <pc:spChg chg="mod">
          <ac:chgData name="Lucas Alcantara" userId="7db96fcc-6949-4beb-acb0-c3326e42b5eb" providerId="ADAL" clId="{850A3ED4-A5AD-9742-9DAE-9EE6456AB69E}" dt="2023-02-20T15:45:05.617" v="787"/>
          <ac:spMkLst>
            <pc:docMk/>
            <pc:sldMk cId="3287503541" sldId="420"/>
            <ac:spMk id="41" creationId="{161D065D-07CB-58F8-56D7-7BF5770FAEC4}"/>
          </ac:spMkLst>
        </pc:spChg>
        <pc:spChg chg="mod">
          <ac:chgData name="Lucas Alcantara" userId="7db96fcc-6949-4beb-acb0-c3326e42b5eb" providerId="ADAL" clId="{850A3ED4-A5AD-9742-9DAE-9EE6456AB69E}" dt="2023-02-20T15:45:05.617" v="787"/>
          <ac:spMkLst>
            <pc:docMk/>
            <pc:sldMk cId="3287503541" sldId="420"/>
            <ac:spMk id="42" creationId="{3B1DE7B9-A4CA-DA0C-C007-2E2588D7CCD8}"/>
          </ac:spMkLst>
        </pc:spChg>
        <pc:spChg chg="mod">
          <ac:chgData name="Lucas Alcantara" userId="7db96fcc-6949-4beb-acb0-c3326e42b5eb" providerId="ADAL" clId="{850A3ED4-A5AD-9742-9DAE-9EE6456AB69E}" dt="2023-02-20T15:45:05.617" v="787"/>
          <ac:spMkLst>
            <pc:docMk/>
            <pc:sldMk cId="3287503541" sldId="420"/>
            <ac:spMk id="43" creationId="{28BED6B8-845C-76DC-6ED6-580CF3E731C4}"/>
          </ac:spMkLst>
        </pc:spChg>
        <pc:spChg chg="mod">
          <ac:chgData name="Lucas Alcantara" userId="7db96fcc-6949-4beb-acb0-c3326e42b5eb" providerId="ADAL" clId="{850A3ED4-A5AD-9742-9DAE-9EE6456AB69E}" dt="2023-02-20T15:45:05.617" v="787"/>
          <ac:spMkLst>
            <pc:docMk/>
            <pc:sldMk cId="3287503541" sldId="420"/>
            <ac:spMk id="44" creationId="{63D209E8-6191-FAB3-DB1B-DFCCA01867C2}"/>
          </ac:spMkLst>
        </pc:spChg>
        <pc:spChg chg="mod">
          <ac:chgData name="Lucas Alcantara" userId="7db96fcc-6949-4beb-acb0-c3326e42b5eb" providerId="ADAL" clId="{850A3ED4-A5AD-9742-9DAE-9EE6456AB69E}" dt="2023-02-20T15:45:05.617" v="787"/>
          <ac:spMkLst>
            <pc:docMk/>
            <pc:sldMk cId="3287503541" sldId="420"/>
            <ac:spMk id="45" creationId="{905E869D-6439-B6D8-EA62-6C86B78C4100}"/>
          </ac:spMkLst>
        </pc:spChg>
        <pc:spChg chg="mod">
          <ac:chgData name="Lucas Alcantara" userId="7db96fcc-6949-4beb-acb0-c3326e42b5eb" providerId="ADAL" clId="{850A3ED4-A5AD-9742-9DAE-9EE6456AB69E}" dt="2023-02-20T15:45:05.617" v="787"/>
          <ac:spMkLst>
            <pc:docMk/>
            <pc:sldMk cId="3287503541" sldId="420"/>
            <ac:spMk id="46" creationId="{7072C521-917C-60D5-1D58-43268EDC3064}"/>
          </ac:spMkLst>
        </pc:spChg>
        <pc:spChg chg="mod">
          <ac:chgData name="Lucas Alcantara" userId="7db96fcc-6949-4beb-acb0-c3326e42b5eb" providerId="ADAL" clId="{850A3ED4-A5AD-9742-9DAE-9EE6456AB69E}" dt="2023-02-20T15:45:05.617" v="787"/>
          <ac:spMkLst>
            <pc:docMk/>
            <pc:sldMk cId="3287503541" sldId="420"/>
            <ac:spMk id="47" creationId="{F4E12581-86FE-D96D-0F81-388413583A4B}"/>
          </ac:spMkLst>
        </pc:spChg>
        <pc:spChg chg="mod">
          <ac:chgData name="Lucas Alcantara" userId="7db96fcc-6949-4beb-acb0-c3326e42b5eb" providerId="ADAL" clId="{850A3ED4-A5AD-9742-9DAE-9EE6456AB69E}" dt="2023-02-20T15:45:05.617" v="787"/>
          <ac:spMkLst>
            <pc:docMk/>
            <pc:sldMk cId="3287503541" sldId="420"/>
            <ac:spMk id="48" creationId="{8F261849-6524-BE46-7F96-B6C041E04DE7}"/>
          </ac:spMkLst>
        </pc:spChg>
        <pc:spChg chg="add mod">
          <ac:chgData name="Lucas Alcantara" userId="7db96fcc-6949-4beb-acb0-c3326e42b5eb" providerId="ADAL" clId="{850A3ED4-A5AD-9742-9DAE-9EE6456AB69E}" dt="2023-02-20T15:45:05.617" v="787"/>
          <ac:spMkLst>
            <pc:docMk/>
            <pc:sldMk cId="3287503541" sldId="420"/>
            <ac:spMk id="49" creationId="{C56051C7-A636-A0EA-C65B-EEE983C31B40}"/>
          </ac:spMkLst>
        </pc:spChg>
        <pc:spChg chg="add mod">
          <ac:chgData name="Lucas Alcantara" userId="7db96fcc-6949-4beb-acb0-c3326e42b5eb" providerId="ADAL" clId="{850A3ED4-A5AD-9742-9DAE-9EE6456AB69E}" dt="2023-02-20T15:45:05.617" v="787"/>
          <ac:spMkLst>
            <pc:docMk/>
            <pc:sldMk cId="3287503541" sldId="420"/>
            <ac:spMk id="50" creationId="{EDA1665C-D790-B160-12F7-C18E78142E0F}"/>
          </ac:spMkLst>
        </pc:spChg>
        <pc:spChg chg="add mod">
          <ac:chgData name="Lucas Alcantara" userId="7db96fcc-6949-4beb-acb0-c3326e42b5eb" providerId="ADAL" clId="{850A3ED4-A5AD-9742-9DAE-9EE6456AB69E}" dt="2023-02-20T15:45:05.617" v="787"/>
          <ac:spMkLst>
            <pc:docMk/>
            <pc:sldMk cId="3287503541" sldId="420"/>
            <ac:spMk id="51" creationId="{3278A867-B12C-27D0-A392-C46E24335FE6}"/>
          </ac:spMkLst>
        </pc:spChg>
        <pc:spChg chg="add mod">
          <ac:chgData name="Lucas Alcantara" userId="7db96fcc-6949-4beb-acb0-c3326e42b5eb" providerId="ADAL" clId="{850A3ED4-A5AD-9742-9DAE-9EE6456AB69E}" dt="2023-02-20T15:45:05.617" v="787"/>
          <ac:spMkLst>
            <pc:docMk/>
            <pc:sldMk cId="3287503541" sldId="420"/>
            <ac:spMk id="52" creationId="{7D4CD3FB-9980-3A5F-AEA1-5F383E62B773}"/>
          </ac:spMkLst>
        </pc:spChg>
        <pc:spChg chg="add mod">
          <ac:chgData name="Lucas Alcantara" userId="7db96fcc-6949-4beb-acb0-c3326e42b5eb" providerId="ADAL" clId="{850A3ED4-A5AD-9742-9DAE-9EE6456AB69E}" dt="2023-02-20T15:45:05.617" v="787"/>
          <ac:spMkLst>
            <pc:docMk/>
            <pc:sldMk cId="3287503541" sldId="420"/>
            <ac:spMk id="53" creationId="{9B2FAB4C-DDE5-884F-DE03-1E3B213F8E82}"/>
          </ac:spMkLst>
        </pc:spChg>
        <pc:spChg chg="add mod">
          <ac:chgData name="Lucas Alcantara" userId="7db96fcc-6949-4beb-acb0-c3326e42b5eb" providerId="ADAL" clId="{850A3ED4-A5AD-9742-9DAE-9EE6456AB69E}" dt="2023-02-20T15:45:05.617" v="787"/>
          <ac:spMkLst>
            <pc:docMk/>
            <pc:sldMk cId="3287503541" sldId="420"/>
            <ac:spMk id="54" creationId="{AA4E0436-A70B-874E-AFB1-0363815CE31A}"/>
          </ac:spMkLst>
        </pc:spChg>
        <pc:grpChg chg="del">
          <ac:chgData name="Lucas Alcantara" userId="7db96fcc-6949-4beb-acb0-c3326e42b5eb" providerId="ADAL" clId="{850A3ED4-A5AD-9742-9DAE-9EE6456AB69E}" dt="2023-02-20T15:45:05.154" v="786" actId="478"/>
          <ac:grpSpMkLst>
            <pc:docMk/>
            <pc:sldMk cId="3287503541" sldId="420"/>
            <ac:grpSpMk id="12" creationId="{AB709835-F34B-9C02-FC0C-45AC050F3980}"/>
          </ac:grpSpMkLst>
        </pc:grpChg>
        <pc:grpChg chg="add mod">
          <ac:chgData name="Lucas Alcantara" userId="7db96fcc-6949-4beb-acb0-c3326e42b5eb" providerId="ADAL" clId="{850A3ED4-A5AD-9742-9DAE-9EE6456AB69E}" dt="2023-02-20T15:45:05.617" v="787"/>
          <ac:grpSpMkLst>
            <pc:docMk/>
            <pc:sldMk cId="3287503541" sldId="420"/>
            <ac:grpSpMk id="39" creationId="{1E062F14-A8C4-6FD9-AC07-1B24FA4AE288}"/>
          </ac:grpSpMkLst>
        </pc:grpChg>
      </pc:sldChg>
      <pc:sldChg chg="addSp delSp modSp mod modClrScheme chgLayout">
        <pc:chgData name="Lucas Alcantara" userId="7db96fcc-6949-4beb-acb0-c3326e42b5eb" providerId="ADAL" clId="{850A3ED4-A5AD-9742-9DAE-9EE6456AB69E}" dt="2023-02-20T15:45:09.212" v="789"/>
        <pc:sldMkLst>
          <pc:docMk/>
          <pc:sldMk cId="3344755348" sldId="421"/>
        </pc:sldMkLst>
        <pc:spChg chg="del mod">
          <ac:chgData name="Lucas Alcantara" userId="7db96fcc-6949-4beb-acb0-c3326e42b5eb" providerId="ADAL" clId="{850A3ED4-A5AD-9742-9DAE-9EE6456AB69E}" dt="2023-02-20T15:18:45.188" v="573" actId="478"/>
          <ac:spMkLst>
            <pc:docMk/>
            <pc:sldMk cId="3344755348" sldId="421"/>
            <ac:spMk id="2" creationId="{B2FACC5B-D2B7-A322-2DB3-DE96E6D736A0}"/>
          </ac:spMkLst>
        </pc:spChg>
        <pc:spChg chg="add mod ord">
          <ac:chgData name="Lucas Alcantara" userId="7db96fcc-6949-4beb-acb0-c3326e42b5eb" providerId="ADAL" clId="{850A3ED4-A5AD-9742-9DAE-9EE6456AB69E}" dt="2023-02-20T15:18:54.033" v="578" actId="113"/>
          <ac:spMkLst>
            <pc:docMk/>
            <pc:sldMk cId="3344755348" sldId="421"/>
            <ac:spMk id="3" creationId="{4AC14A86-7A57-1D17-1A78-27BB0F54A2E6}"/>
          </ac:spMkLst>
        </pc:spChg>
        <pc:spChg chg="del">
          <ac:chgData name="Lucas Alcantara" userId="7db96fcc-6949-4beb-acb0-c3326e42b5eb" providerId="ADAL" clId="{850A3ED4-A5AD-9742-9DAE-9EE6456AB69E}" dt="2023-02-20T15:45:08.739" v="788" actId="478"/>
          <ac:spMkLst>
            <pc:docMk/>
            <pc:sldMk cId="3344755348" sldId="421"/>
            <ac:spMk id="4" creationId="{451A800E-3FCD-F0B0-242E-0148739F8C4D}"/>
          </ac:spMkLst>
        </pc:spChg>
        <pc:spChg chg="del">
          <ac:chgData name="Lucas Alcantara" userId="7db96fcc-6949-4beb-acb0-c3326e42b5eb" providerId="ADAL" clId="{850A3ED4-A5AD-9742-9DAE-9EE6456AB69E}" dt="2023-02-20T15:45:08.739" v="788" actId="478"/>
          <ac:spMkLst>
            <pc:docMk/>
            <pc:sldMk cId="3344755348" sldId="421"/>
            <ac:spMk id="5" creationId="{FF562BAF-5C37-5D4F-1F10-3E44A2E87175}"/>
          </ac:spMkLst>
        </pc:spChg>
        <pc:spChg chg="del">
          <ac:chgData name="Lucas Alcantara" userId="7db96fcc-6949-4beb-acb0-c3326e42b5eb" providerId="ADAL" clId="{850A3ED4-A5AD-9742-9DAE-9EE6456AB69E}" dt="2023-02-20T15:45:08.739" v="788" actId="478"/>
          <ac:spMkLst>
            <pc:docMk/>
            <pc:sldMk cId="3344755348" sldId="421"/>
            <ac:spMk id="6" creationId="{974FAD30-9420-7959-21D2-F1C3E7B39B56}"/>
          </ac:spMkLst>
        </pc:spChg>
        <pc:spChg chg="del">
          <ac:chgData name="Lucas Alcantara" userId="7db96fcc-6949-4beb-acb0-c3326e42b5eb" providerId="ADAL" clId="{850A3ED4-A5AD-9742-9DAE-9EE6456AB69E}" dt="2023-02-20T15:45:08.739" v="788" actId="478"/>
          <ac:spMkLst>
            <pc:docMk/>
            <pc:sldMk cId="3344755348" sldId="421"/>
            <ac:spMk id="7" creationId="{74B1EFFA-66D2-1C97-ED02-0422E9BCF6B0}"/>
          </ac:spMkLst>
        </pc:spChg>
        <pc:spChg chg="del">
          <ac:chgData name="Lucas Alcantara" userId="7db96fcc-6949-4beb-acb0-c3326e42b5eb" providerId="ADAL" clId="{850A3ED4-A5AD-9742-9DAE-9EE6456AB69E}" dt="2023-02-20T15:45:08.739" v="788" actId="478"/>
          <ac:spMkLst>
            <pc:docMk/>
            <pc:sldMk cId="3344755348" sldId="421"/>
            <ac:spMk id="8" creationId="{B11FF211-64DF-4BF8-51B3-E8C7F0FF3D22}"/>
          </ac:spMkLst>
        </pc:spChg>
        <pc:spChg chg="del">
          <ac:chgData name="Lucas Alcantara" userId="7db96fcc-6949-4beb-acb0-c3326e42b5eb" providerId="ADAL" clId="{850A3ED4-A5AD-9742-9DAE-9EE6456AB69E}" dt="2023-02-20T15:45:08.739" v="788" actId="478"/>
          <ac:spMkLst>
            <pc:docMk/>
            <pc:sldMk cId="3344755348" sldId="421"/>
            <ac:spMk id="9" creationId="{9A167458-A984-B0E8-6F71-7C5A490157D6}"/>
          </ac:spMkLst>
        </pc:spChg>
        <pc:spChg chg="del">
          <ac:chgData name="Lucas Alcantara" userId="7db96fcc-6949-4beb-acb0-c3326e42b5eb" providerId="ADAL" clId="{850A3ED4-A5AD-9742-9DAE-9EE6456AB69E}" dt="2023-02-20T15:45:08.739" v="788" actId="478"/>
          <ac:spMkLst>
            <pc:docMk/>
            <pc:sldMk cId="3344755348" sldId="421"/>
            <ac:spMk id="10" creationId="{64F24580-92D5-A412-C5E8-122FDCF8D4E1}"/>
          </ac:spMkLst>
        </pc:spChg>
        <pc:spChg chg="del">
          <ac:chgData name="Lucas Alcantara" userId="7db96fcc-6949-4beb-acb0-c3326e42b5eb" providerId="ADAL" clId="{850A3ED4-A5AD-9742-9DAE-9EE6456AB69E}" dt="2023-02-20T15:45:08.739" v="788" actId="478"/>
          <ac:spMkLst>
            <pc:docMk/>
            <pc:sldMk cId="3344755348" sldId="421"/>
            <ac:spMk id="11" creationId="{DFBCDA1E-9608-77F3-C75C-6EFD3F583B50}"/>
          </ac:spMkLst>
        </pc:spChg>
        <pc:spChg chg="del">
          <ac:chgData name="Lucas Alcantara" userId="7db96fcc-6949-4beb-acb0-c3326e42b5eb" providerId="ADAL" clId="{850A3ED4-A5AD-9742-9DAE-9EE6456AB69E}" dt="2023-02-20T15:45:08.739" v="788" actId="478"/>
          <ac:spMkLst>
            <pc:docMk/>
            <pc:sldMk cId="3344755348" sldId="421"/>
            <ac:spMk id="22" creationId="{93CF48EB-3D90-52C3-E820-3C9F316C3CAA}"/>
          </ac:spMkLst>
        </pc:spChg>
        <pc:spChg chg="del">
          <ac:chgData name="Lucas Alcantara" userId="7db96fcc-6949-4beb-acb0-c3326e42b5eb" providerId="ADAL" clId="{850A3ED4-A5AD-9742-9DAE-9EE6456AB69E}" dt="2023-02-20T15:45:08.739" v="788" actId="478"/>
          <ac:spMkLst>
            <pc:docMk/>
            <pc:sldMk cId="3344755348" sldId="421"/>
            <ac:spMk id="23" creationId="{B1FAC24D-FA03-8AEB-648B-B95F0B9688C0}"/>
          </ac:spMkLst>
        </pc:spChg>
        <pc:spChg chg="del">
          <ac:chgData name="Lucas Alcantara" userId="7db96fcc-6949-4beb-acb0-c3326e42b5eb" providerId="ADAL" clId="{850A3ED4-A5AD-9742-9DAE-9EE6456AB69E}" dt="2023-02-20T15:45:08.739" v="788" actId="478"/>
          <ac:spMkLst>
            <pc:docMk/>
            <pc:sldMk cId="3344755348" sldId="421"/>
            <ac:spMk id="24" creationId="{8E5A65A3-A330-6E0B-83B7-4D77B1C1794A}"/>
          </ac:spMkLst>
        </pc:spChg>
        <pc:spChg chg="del">
          <ac:chgData name="Lucas Alcantara" userId="7db96fcc-6949-4beb-acb0-c3326e42b5eb" providerId="ADAL" clId="{850A3ED4-A5AD-9742-9DAE-9EE6456AB69E}" dt="2023-02-20T15:45:08.739" v="788" actId="478"/>
          <ac:spMkLst>
            <pc:docMk/>
            <pc:sldMk cId="3344755348" sldId="421"/>
            <ac:spMk id="25" creationId="{D229812F-1549-7960-C83A-E8E2F94F622D}"/>
          </ac:spMkLst>
        </pc:spChg>
        <pc:spChg chg="del">
          <ac:chgData name="Lucas Alcantara" userId="7db96fcc-6949-4beb-acb0-c3326e42b5eb" providerId="ADAL" clId="{850A3ED4-A5AD-9742-9DAE-9EE6456AB69E}" dt="2023-02-20T15:45:08.739" v="788" actId="478"/>
          <ac:spMkLst>
            <pc:docMk/>
            <pc:sldMk cId="3344755348" sldId="421"/>
            <ac:spMk id="26" creationId="{DD4859C0-F499-58DE-B19B-E485CED06C96}"/>
          </ac:spMkLst>
        </pc:spChg>
        <pc:spChg chg="del">
          <ac:chgData name="Lucas Alcantara" userId="7db96fcc-6949-4beb-acb0-c3326e42b5eb" providerId="ADAL" clId="{850A3ED4-A5AD-9742-9DAE-9EE6456AB69E}" dt="2023-02-20T15:45:08.739" v="788" actId="478"/>
          <ac:spMkLst>
            <pc:docMk/>
            <pc:sldMk cId="3344755348" sldId="421"/>
            <ac:spMk id="27" creationId="{3228702E-48E4-4BD0-D027-BE255C9FC58E}"/>
          </ac:spMkLst>
        </pc:spChg>
        <pc:spChg chg="add mod">
          <ac:chgData name="Lucas Alcantara" userId="7db96fcc-6949-4beb-acb0-c3326e42b5eb" providerId="ADAL" clId="{850A3ED4-A5AD-9742-9DAE-9EE6456AB69E}" dt="2023-02-20T15:45:09.212" v="789"/>
          <ac:spMkLst>
            <pc:docMk/>
            <pc:sldMk cId="3344755348" sldId="421"/>
            <ac:spMk id="28" creationId="{DB37659E-5F8E-FE82-8B3B-85D01371FD20}"/>
          </ac:spMkLst>
        </pc:spChg>
        <pc:spChg chg="mod ord">
          <ac:chgData name="Lucas Alcantara" userId="7db96fcc-6949-4beb-acb0-c3326e42b5eb" providerId="ADAL" clId="{850A3ED4-A5AD-9742-9DAE-9EE6456AB69E}" dt="2023-02-20T15:18:39.643" v="571" actId="700"/>
          <ac:spMkLst>
            <pc:docMk/>
            <pc:sldMk cId="3344755348" sldId="421"/>
            <ac:spMk id="29" creationId="{AFE071E7-C24B-3A19-57E4-0F74BE8879AC}"/>
          </ac:spMkLst>
        </pc:spChg>
        <pc:spChg chg="add mod">
          <ac:chgData name="Lucas Alcantara" userId="7db96fcc-6949-4beb-acb0-c3326e42b5eb" providerId="ADAL" clId="{850A3ED4-A5AD-9742-9DAE-9EE6456AB69E}" dt="2023-02-20T15:45:09.212" v="789"/>
          <ac:spMkLst>
            <pc:docMk/>
            <pc:sldMk cId="3344755348" sldId="421"/>
            <ac:spMk id="31" creationId="{D9E2AF7C-BB29-BD75-C44A-B10E293FECEA}"/>
          </ac:spMkLst>
        </pc:spChg>
        <pc:spChg chg="add mod">
          <ac:chgData name="Lucas Alcantara" userId="7db96fcc-6949-4beb-acb0-c3326e42b5eb" providerId="ADAL" clId="{850A3ED4-A5AD-9742-9DAE-9EE6456AB69E}" dt="2023-02-20T15:45:09.212" v="789"/>
          <ac:spMkLst>
            <pc:docMk/>
            <pc:sldMk cId="3344755348" sldId="421"/>
            <ac:spMk id="32" creationId="{8F4792F7-99B4-7EBE-9EE4-C40245351AD5}"/>
          </ac:spMkLst>
        </pc:spChg>
        <pc:spChg chg="add mod">
          <ac:chgData name="Lucas Alcantara" userId="7db96fcc-6949-4beb-acb0-c3326e42b5eb" providerId="ADAL" clId="{850A3ED4-A5AD-9742-9DAE-9EE6456AB69E}" dt="2023-02-20T15:45:09.212" v="789"/>
          <ac:spMkLst>
            <pc:docMk/>
            <pc:sldMk cId="3344755348" sldId="421"/>
            <ac:spMk id="33" creationId="{0D929A87-BB38-7A4E-78A4-930B53421AEC}"/>
          </ac:spMkLst>
        </pc:spChg>
        <pc:spChg chg="add mod">
          <ac:chgData name="Lucas Alcantara" userId="7db96fcc-6949-4beb-acb0-c3326e42b5eb" providerId="ADAL" clId="{850A3ED4-A5AD-9742-9DAE-9EE6456AB69E}" dt="2023-02-20T15:45:09.212" v="789"/>
          <ac:spMkLst>
            <pc:docMk/>
            <pc:sldMk cId="3344755348" sldId="421"/>
            <ac:spMk id="34" creationId="{16CD97BC-8627-AE5F-2C24-DAB392873CE3}"/>
          </ac:spMkLst>
        </pc:spChg>
        <pc:spChg chg="add mod">
          <ac:chgData name="Lucas Alcantara" userId="7db96fcc-6949-4beb-acb0-c3326e42b5eb" providerId="ADAL" clId="{850A3ED4-A5AD-9742-9DAE-9EE6456AB69E}" dt="2023-02-20T15:45:09.212" v="789"/>
          <ac:spMkLst>
            <pc:docMk/>
            <pc:sldMk cId="3344755348" sldId="421"/>
            <ac:spMk id="35" creationId="{2307D4A2-788D-FC97-3DD7-C7663444132C}"/>
          </ac:spMkLst>
        </pc:spChg>
        <pc:spChg chg="add mod">
          <ac:chgData name="Lucas Alcantara" userId="7db96fcc-6949-4beb-acb0-c3326e42b5eb" providerId="ADAL" clId="{850A3ED4-A5AD-9742-9DAE-9EE6456AB69E}" dt="2023-02-20T15:45:09.212" v="789"/>
          <ac:spMkLst>
            <pc:docMk/>
            <pc:sldMk cId="3344755348" sldId="421"/>
            <ac:spMk id="36" creationId="{6884252E-396C-100A-7FF7-9950C80EE865}"/>
          </ac:spMkLst>
        </pc:spChg>
        <pc:spChg chg="add mod">
          <ac:chgData name="Lucas Alcantara" userId="7db96fcc-6949-4beb-acb0-c3326e42b5eb" providerId="ADAL" clId="{850A3ED4-A5AD-9742-9DAE-9EE6456AB69E}" dt="2023-02-20T15:45:09.212" v="789"/>
          <ac:spMkLst>
            <pc:docMk/>
            <pc:sldMk cId="3344755348" sldId="421"/>
            <ac:spMk id="37" creationId="{E8BA5098-6D7F-8904-29F8-DBE06876B81F}"/>
          </ac:spMkLst>
        </pc:spChg>
        <pc:spChg chg="mod">
          <ac:chgData name="Lucas Alcantara" userId="7db96fcc-6949-4beb-acb0-c3326e42b5eb" providerId="ADAL" clId="{850A3ED4-A5AD-9742-9DAE-9EE6456AB69E}" dt="2023-02-20T15:45:09.212" v="789"/>
          <ac:spMkLst>
            <pc:docMk/>
            <pc:sldMk cId="3344755348" sldId="421"/>
            <ac:spMk id="39" creationId="{6DF6708E-CE7A-1755-479E-D5AE04FD8A96}"/>
          </ac:spMkLst>
        </pc:spChg>
        <pc:spChg chg="mod">
          <ac:chgData name="Lucas Alcantara" userId="7db96fcc-6949-4beb-acb0-c3326e42b5eb" providerId="ADAL" clId="{850A3ED4-A5AD-9742-9DAE-9EE6456AB69E}" dt="2023-02-20T15:45:09.212" v="789"/>
          <ac:spMkLst>
            <pc:docMk/>
            <pc:sldMk cId="3344755348" sldId="421"/>
            <ac:spMk id="40" creationId="{1391484B-0185-6826-4E4B-21295143240B}"/>
          </ac:spMkLst>
        </pc:spChg>
        <pc:spChg chg="mod">
          <ac:chgData name="Lucas Alcantara" userId="7db96fcc-6949-4beb-acb0-c3326e42b5eb" providerId="ADAL" clId="{850A3ED4-A5AD-9742-9DAE-9EE6456AB69E}" dt="2023-02-20T15:45:09.212" v="789"/>
          <ac:spMkLst>
            <pc:docMk/>
            <pc:sldMk cId="3344755348" sldId="421"/>
            <ac:spMk id="41" creationId="{F36B7DCF-7E97-BDEB-F943-BAC93DDBEDBD}"/>
          </ac:spMkLst>
        </pc:spChg>
        <pc:spChg chg="mod">
          <ac:chgData name="Lucas Alcantara" userId="7db96fcc-6949-4beb-acb0-c3326e42b5eb" providerId="ADAL" clId="{850A3ED4-A5AD-9742-9DAE-9EE6456AB69E}" dt="2023-02-20T15:45:09.212" v="789"/>
          <ac:spMkLst>
            <pc:docMk/>
            <pc:sldMk cId="3344755348" sldId="421"/>
            <ac:spMk id="42" creationId="{9445F22D-1994-B690-8B80-15E75CE3DDA0}"/>
          </ac:spMkLst>
        </pc:spChg>
        <pc:spChg chg="mod">
          <ac:chgData name="Lucas Alcantara" userId="7db96fcc-6949-4beb-acb0-c3326e42b5eb" providerId="ADAL" clId="{850A3ED4-A5AD-9742-9DAE-9EE6456AB69E}" dt="2023-02-20T15:45:09.212" v="789"/>
          <ac:spMkLst>
            <pc:docMk/>
            <pc:sldMk cId="3344755348" sldId="421"/>
            <ac:spMk id="43" creationId="{5CEA388C-D1B3-74D2-4931-2E423F6335DE}"/>
          </ac:spMkLst>
        </pc:spChg>
        <pc:spChg chg="mod">
          <ac:chgData name="Lucas Alcantara" userId="7db96fcc-6949-4beb-acb0-c3326e42b5eb" providerId="ADAL" clId="{850A3ED4-A5AD-9742-9DAE-9EE6456AB69E}" dt="2023-02-20T15:45:09.212" v="789"/>
          <ac:spMkLst>
            <pc:docMk/>
            <pc:sldMk cId="3344755348" sldId="421"/>
            <ac:spMk id="44" creationId="{A88CF44C-D6E1-3C6F-7A8A-6D10183782C7}"/>
          </ac:spMkLst>
        </pc:spChg>
        <pc:spChg chg="mod">
          <ac:chgData name="Lucas Alcantara" userId="7db96fcc-6949-4beb-acb0-c3326e42b5eb" providerId="ADAL" clId="{850A3ED4-A5AD-9742-9DAE-9EE6456AB69E}" dt="2023-02-20T15:45:09.212" v="789"/>
          <ac:spMkLst>
            <pc:docMk/>
            <pc:sldMk cId="3344755348" sldId="421"/>
            <ac:spMk id="45" creationId="{033153E7-896A-5EF1-11CD-BFFE5187F0DC}"/>
          </ac:spMkLst>
        </pc:spChg>
        <pc:spChg chg="mod">
          <ac:chgData name="Lucas Alcantara" userId="7db96fcc-6949-4beb-acb0-c3326e42b5eb" providerId="ADAL" clId="{850A3ED4-A5AD-9742-9DAE-9EE6456AB69E}" dt="2023-02-20T15:45:09.212" v="789"/>
          <ac:spMkLst>
            <pc:docMk/>
            <pc:sldMk cId="3344755348" sldId="421"/>
            <ac:spMk id="46" creationId="{7E0DBB87-BDE6-8BF7-5D00-879DCD127B84}"/>
          </ac:spMkLst>
        </pc:spChg>
        <pc:spChg chg="mod">
          <ac:chgData name="Lucas Alcantara" userId="7db96fcc-6949-4beb-acb0-c3326e42b5eb" providerId="ADAL" clId="{850A3ED4-A5AD-9742-9DAE-9EE6456AB69E}" dt="2023-02-20T15:45:09.212" v="789"/>
          <ac:spMkLst>
            <pc:docMk/>
            <pc:sldMk cId="3344755348" sldId="421"/>
            <ac:spMk id="47" creationId="{0D9FD5B9-539F-4BB5-E933-B1A65D3D0130}"/>
          </ac:spMkLst>
        </pc:spChg>
        <pc:spChg chg="add mod">
          <ac:chgData name="Lucas Alcantara" userId="7db96fcc-6949-4beb-acb0-c3326e42b5eb" providerId="ADAL" clId="{850A3ED4-A5AD-9742-9DAE-9EE6456AB69E}" dt="2023-02-20T15:45:09.212" v="789"/>
          <ac:spMkLst>
            <pc:docMk/>
            <pc:sldMk cId="3344755348" sldId="421"/>
            <ac:spMk id="48" creationId="{66DCFDCD-F1E6-C625-1689-DDB1D16FD566}"/>
          </ac:spMkLst>
        </pc:spChg>
        <pc:spChg chg="add mod">
          <ac:chgData name="Lucas Alcantara" userId="7db96fcc-6949-4beb-acb0-c3326e42b5eb" providerId="ADAL" clId="{850A3ED4-A5AD-9742-9DAE-9EE6456AB69E}" dt="2023-02-20T15:45:09.212" v="789"/>
          <ac:spMkLst>
            <pc:docMk/>
            <pc:sldMk cId="3344755348" sldId="421"/>
            <ac:spMk id="49" creationId="{455721C5-0A15-D432-F1A2-966CF078DEBF}"/>
          </ac:spMkLst>
        </pc:spChg>
        <pc:spChg chg="add mod">
          <ac:chgData name="Lucas Alcantara" userId="7db96fcc-6949-4beb-acb0-c3326e42b5eb" providerId="ADAL" clId="{850A3ED4-A5AD-9742-9DAE-9EE6456AB69E}" dt="2023-02-20T15:45:09.212" v="789"/>
          <ac:spMkLst>
            <pc:docMk/>
            <pc:sldMk cId="3344755348" sldId="421"/>
            <ac:spMk id="50" creationId="{24111019-74A9-9678-5783-F01CFE5BA68A}"/>
          </ac:spMkLst>
        </pc:spChg>
        <pc:spChg chg="add mod">
          <ac:chgData name="Lucas Alcantara" userId="7db96fcc-6949-4beb-acb0-c3326e42b5eb" providerId="ADAL" clId="{850A3ED4-A5AD-9742-9DAE-9EE6456AB69E}" dt="2023-02-20T15:45:09.212" v="789"/>
          <ac:spMkLst>
            <pc:docMk/>
            <pc:sldMk cId="3344755348" sldId="421"/>
            <ac:spMk id="51" creationId="{2D6F2389-1F60-09B6-0D3E-5B3A7CD485B2}"/>
          </ac:spMkLst>
        </pc:spChg>
        <pc:spChg chg="add mod">
          <ac:chgData name="Lucas Alcantara" userId="7db96fcc-6949-4beb-acb0-c3326e42b5eb" providerId="ADAL" clId="{850A3ED4-A5AD-9742-9DAE-9EE6456AB69E}" dt="2023-02-20T15:45:09.212" v="789"/>
          <ac:spMkLst>
            <pc:docMk/>
            <pc:sldMk cId="3344755348" sldId="421"/>
            <ac:spMk id="52" creationId="{4AF640D6-7E82-5904-70C4-1DD0BBC6A6AF}"/>
          </ac:spMkLst>
        </pc:spChg>
        <pc:spChg chg="add mod">
          <ac:chgData name="Lucas Alcantara" userId="7db96fcc-6949-4beb-acb0-c3326e42b5eb" providerId="ADAL" clId="{850A3ED4-A5AD-9742-9DAE-9EE6456AB69E}" dt="2023-02-20T15:45:09.212" v="789"/>
          <ac:spMkLst>
            <pc:docMk/>
            <pc:sldMk cId="3344755348" sldId="421"/>
            <ac:spMk id="53" creationId="{1389021B-FC81-5795-5D62-6707D0265318}"/>
          </ac:spMkLst>
        </pc:spChg>
        <pc:grpChg chg="del">
          <ac:chgData name="Lucas Alcantara" userId="7db96fcc-6949-4beb-acb0-c3326e42b5eb" providerId="ADAL" clId="{850A3ED4-A5AD-9742-9DAE-9EE6456AB69E}" dt="2023-02-20T15:45:08.739" v="788" actId="478"/>
          <ac:grpSpMkLst>
            <pc:docMk/>
            <pc:sldMk cId="3344755348" sldId="421"/>
            <ac:grpSpMk id="12" creationId="{AB709835-F34B-9C02-FC0C-45AC050F3980}"/>
          </ac:grpSpMkLst>
        </pc:grpChg>
        <pc:grpChg chg="add mod">
          <ac:chgData name="Lucas Alcantara" userId="7db96fcc-6949-4beb-acb0-c3326e42b5eb" providerId="ADAL" clId="{850A3ED4-A5AD-9742-9DAE-9EE6456AB69E}" dt="2023-02-20T15:45:09.212" v="789"/>
          <ac:grpSpMkLst>
            <pc:docMk/>
            <pc:sldMk cId="3344755348" sldId="421"/>
            <ac:grpSpMk id="38" creationId="{9C16EABC-154D-6081-1BE6-2ADCE8784E9C}"/>
          </ac:grpSpMkLst>
        </pc:grpChg>
      </pc:sldChg>
      <pc:sldChg chg="addSp delSp modSp mod modClrScheme chgLayout">
        <pc:chgData name="Lucas Alcantara" userId="7db96fcc-6949-4beb-acb0-c3326e42b5eb" providerId="ADAL" clId="{850A3ED4-A5AD-9742-9DAE-9EE6456AB69E}" dt="2023-02-20T15:45:26.332" v="799"/>
        <pc:sldMkLst>
          <pc:docMk/>
          <pc:sldMk cId="2490593676" sldId="422"/>
        </pc:sldMkLst>
        <pc:spChg chg="del mod">
          <ac:chgData name="Lucas Alcantara" userId="7db96fcc-6949-4beb-acb0-c3326e42b5eb" providerId="ADAL" clId="{850A3ED4-A5AD-9742-9DAE-9EE6456AB69E}" dt="2023-02-20T15:35:30.039" v="630" actId="478"/>
          <ac:spMkLst>
            <pc:docMk/>
            <pc:sldMk cId="2490593676" sldId="422"/>
            <ac:spMk id="2" creationId="{B2FACC5B-D2B7-A322-2DB3-DE96E6D736A0}"/>
          </ac:spMkLst>
        </pc:spChg>
        <pc:spChg chg="add mod ord">
          <ac:chgData name="Lucas Alcantara" userId="7db96fcc-6949-4beb-acb0-c3326e42b5eb" providerId="ADAL" clId="{850A3ED4-A5AD-9742-9DAE-9EE6456AB69E}" dt="2023-02-20T15:35:21.571" v="628"/>
          <ac:spMkLst>
            <pc:docMk/>
            <pc:sldMk cId="2490593676" sldId="422"/>
            <ac:spMk id="3" creationId="{88A4D63B-CCB9-A897-46C3-8864880AEC8C}"/>
          </ac:spMkLst>
        </pc:spChg>
        <pc:spChg chg="del">
          <ac:chgData name="Lucas Alcantara" userId="7db96fcc-6949-4beb-acb0-c3326e42b5eb" providerId="ADAL" clId="{850A3ED4-A5AD-9742-9DAE-9EE6456AB69E}" dt="2023-02-20T15:45:25.818" v="798" actId="478"/>
          <ac:spMkLst>
            <pc:docMk/>
            <pc:sldMk cId="2490593676" sldId="422"/>
            <ac:spMk id="4" creationId="{451A800E-3FCD-F0B0-242E-0148739F8C4D}"/>
          </ac:spMkLst>
        </pc:spChg>
        <pc:spChg chg="del">
          <ac:chgData name="Lucas Alcantara" userId="7db96fcc-6949-4beb-acb0-c3326e42b5eb" providerId="ADAL" clId="{850A3ED4-A5AD-9742-9DAE-9EE6456AB69E}" dt="2023-02-20T15:45:25.818" v="798" actId="478"/>
          <ac:spMkLst>
            <pc:docMk/>
            <pc:sldMk cId="2490593676" sldId="422"/>
            <ac:spMk id="5" creationId="{FF562BAF-5C37-5D4F-1F10-3E44A2E87175}"/>
          </ac:spMkLst>
        </pc:spChg>
        <pc:spChg chg="del">
          <ac:chgData name="Lucas Alcantara" userId="7db96fcc-6949-4beb-acb0-c3326e42b5eb" providerId="ADAL" clId="{850A3ED4-A5AD-9742-9DAE-9EE6456AB69E}" dt="2023-02-20T15:45:25.818" v="798" actId="478"/>
          <ac:spMkLst>
            <pc:docMk/>
            <pc:sldMk cId="2490593676" sldId="422"/>
            <ac:spMk id="6" creationId="{974FAD30-9420-7959-21D2-F1C3E7B39B56}"/>
          </ac:spMkLst>
        </pc:spChg>
        <pc:spChg chg="del">
          <ac:chgData name="Lucas Alcantara" userId="7db96fcc-6949-4beb-acb0-c3326e42b5eb" providerId="ADAL" clId="{850A3ED4-A5AD-9742-9DAE-9EE6456AB69E}" dt="2023-02-20T15:45:25.818" v="798" actId="478"/>
          <ac:spMkLst>
            <pc:docMk/>
            <pc:sldMk cId="2490593676" sldId="422"/>
            <ac:spMk id="7" creationId="{74B1EFFA-66D2-1C97-ED02-0422E9BCF6B0}"/>
          </ac:spMkLst>
        </pc:spChg>
        <pc:spChg chg="del">
          <ac:chgData name="Lucas Alcantara" userId="7db96fcc-6949-4beb-acb0-c3326e42b5eb" providerId="ADAL" clId="{850A3ED4-A5AD-9742-9DAE-9EE6456AB69E}" dt="2023-02-20T15:45:25.818" v="798" actId="478"/>
          <ac:spMkLst>
            <pc:docMk/>
            <pc:sldMk cId="2490593676" sldId="422"/>
            <ac:spMk id="8" creationId="{B11FF211-64DF-4BF8-51B3-E8C7F0FF3D22}"/>
          </ac:spMkLst>
        </pc:spChg>
        <pc:spChg chg="del">
          <ac:chgData name="Lucas Alcantara" userId="7db96fcc-6949-4beb-acb0-c3326e42b5eb" providerId="ADAL" clId="{850A3ED4-A5AD-9742-9DAE-9EE6456AB69E}" dt="2023-02-20T15:45:25.818" v="798" actId="478"/>
          <ac:spMkLst>
            <pc:docMk/>
            <pc:sldMk cId="2490593676" sldId="422"/>
            <ac:spMk id="9" creationId="{9A167458-A984-B0E8-6F71-7C5A490157D6}"/>
          </ac:spMkLst>
        </pc:spChg>
        <pc:spChg chg="del">
          <ac:chgData name="Lucas Alcantara" userId="7db96fcc-6949-4beb-acb0-c3326e42b5eb" providerId="ADAL" clId="{850A3ED4-A5AD-9742-9DAE-9EE6456AB69E}" dt="2023-02-20T15:45:25.818" v="798" actId="478"/>
          <ac:spMkLst>
            <pc:docMk/>
            <pc:sldMk cId="2490593676" sldId="422"/>
            <ac:spMk id="10" creationId="{64F24580-92D5-A412-C5E8-122FDCF8D4E1}"/>
          </ac:spMkLst>
        </pc:spChg>
        <pc:spChg chg="del">
          <ac:chgData name="Lucas Alcantara" userId="7db96fcc-6949-4beb-acb0-c3326e42b5eb" providerId="ADAL" clId="{850A3ED4-A5AD-9742-9DAE-9EE6456AB69E}" dt="2023-02-20T15:45:25.818" v="798" actId="478"/>
          <ac:spMkLst>
            <pc:docMk/>
            <pc:sldMk cId="2490593676" sldId="422"/>
            <ac:spMk id="11" creationId="{DFBCDA1E-9608-77F3-C75C-6EFD3F583B50}"/>
          </ac:spMkLst>
        </pc:spChg>
        <pc:spChg chg="del">
          <ac:chgData name="Lucas Alcantara" userId="7db96fcc-6949-4beb-acb0-c3326e42b5eb" providerId="ADAL" clId="{850A3ED4-A5AD-9742-9DAE-9EE6456AB69E}" dt="2023-02-20T15:45:25.818" v="798" actId="478"/>
          <ac:spMkLst>
            <pc:docMk/>
            <pc:sldMk cId="2490593676" sldId="422"/>
            <ac:spMk id="22" creationId="{93CF48EB-3D90-52C3-E820-3C9F316C3CAA}"/>
          </ac:spMkLst>
        </pc:spChg>
        <pc:spChg chg="del">
          <ac:chgData name="Lucas Alcantara" userId="7db96fcc-6949-4beb-acb0-c3326e42b5eb" providerId="ADAL" clId="{850A3ED4-A5AD-9742-9DAE-9EE6456AB69E}" dt="2023-02-20T15:45:25.818" v="798" actId="478"/>
          <ac:spMkLst>
            <pc:docMk/>
            <pc:sldMk cId="2490593676" sldId="422"/>
            <ac:spMk id="23" creationId="{B1FAC24D-FA03-8AEB-648B-B95F0B9688C0}"/>
          </ac:spMkLst>
        </pc:spChg>
        <pc:spChg chg="del">
          <ac:chgData name="Lucas Alcantara" userId="7db96fcc-6949-4beb-acb0-c3326e42b5eb" providerId="ADAL" clId="{850A3ED4-A5AD-9742-9DAE-9EE6456AB69E}" dt="2023-02-20T15:45:25.818" v="798" actId="478"/>
          <ac:spMkLst>
            <pc:docMk/>
            <pc:sldMk cId="2490593676" sldId="422"/>
            <ac:spMk id="24" creationId="{8E5A65A3-A330-6E0B-83B7-4D77B1C1794A}"/>
          </ac:spMkLst>
        </pc:spChg>
        <pc:spChg chg="del">
          <ac:chgData name="Lucas Alcantara" userId="7db96fcc-6949-4beb-acb0-c3326e42b5eb" providerId="ADAL" clId="{850A3ED4-A5AD-9742-9DAE-9EE6456AB69E}" dt="2023-02-20T15:45:25.818" v="798" actId="478"/>
          <ac:spMkLst>
            <pc:docMk/>
            <pc:sldMk cId="2490593676" sldId="422"/>
            <ac:spMk id="25" creationId="{D229812F-1549-7960-C83A-E8E2F94F622D}"/>
          </ac:spMkLst>
        </pc:spChg>
        <pc:spChg chg="del">
          <ac:chgData name="Lucas Alcantara" userId="7db96fcc-6949-4beb-acb0-c3326e42b5eb" providerId="ADAL" clId="{850A3ED4-A5AD-9742-9DAE-9EE6456AB69E}" dt="2023-02-20T15:45:25.818" v="798" actId="478"/>
          <ac:spMkLst>
            <pc:docMk/>
            <pc:sldMk cId="2490593676" sldId="422"/>
            <ac:spMk id="26" creationId="{DD4859C0-F499-58DE-B19B-E485CED06C96}"/>
          </ac:spMkLst>
        </pc:spChg>
        <pc:spChg chg="del">
          <ac:chgData name="Lucas Alcantara" userId="7db96fcc-6949-4beb-acb0-c3326e42b5eb" providerId="ADAL" clId="{850A3ED4-A5AD-9742-9DAE-9EE6456AB69E}" dt="2023-02-20T15:45:25.818" v="798" actId="478"/>
          <ac:spMkLst>
            <pc:docMk/>
            <pc:sldMk cId="2490593676" sldId="422"/>
            <ac:spMk id="27" creationId="{3228702E-48E4-4BD0-D027-BE255C9FC58E}"/>
          </ac:spMkLst>
        </pc:spChg>
        <pc:spChg chg="add mod ord">
          <ac:chgData name="Lucas Alcantara" userId="7db96fcc-6949-4beb-acb0-c3326e42b5eb" providerId="ADAL" clId="{850A3ED4-A5AD-9742-9DAE-9EE6456AB69E}" dt="2023-02-20T15:36:04.186" v="643" actId="20577"/>
          <ac:spMkLst>
            <pc:docMk/>
            <pc:sldMk cId="2490593676" sldId="422"/>
            <ac:spMk id="28" creationId="{F2B46C57-35E6-405A-FC08-E0DE4E227876}"/>
          </ac:spMkLst>
        </pc:spChg>
        <pc:spChg chg="add mod">
          <ac:chgData name="Lucas Alcantara" userId="7db96fcc-6949-4beb-acb0-c3326e42b5eb" providerId="ADAL" clId="{850A3ED4-A5AD-9742-9DAE-9EE6456AB69E}" dt="2023-02-20T15:45:26.332" v="799"/>
          <ac:spMkLst>
            <pc:docMk/>
            <pc:sldMk cId="2490593676" sldId="422"/>
            <ac:spMk id="29" creationId="{5E91071D-B60E-8EEB-F984-39E461BE0255}"/>
          </ac:spMkLst>
        </pc:spChg>
        <pc:spChg chg="add mod">
          <ac:chgData name="Lucas Alcantara" userId="7db96fcc-6949-4beb-acb0-c3326e42b5eb" providerId="ADAL" clId="{850A3ED4-A5AD-9742-9DAE-9EE6456AB69E}" dt="2023-02-20T15:45:26.332" v="799"/>
          <ac:spMkLst>
            <pc:docMk/>
            <pc:sldMk cId="2490593676" sldId="422"/>
            <ac:spMk id="31" creationId="{C9B257F4-EE9F-4B57-AA27-153E98FE99A6}"/>
          </ac:spMkLst>
        </pc:spChg>
        <pc:spChg chg="add mod">
          <ac:chgData name="Lucas Alcantara" userId="7db96fcc-6949-4beb-acb0-c3326e42b5eb" providerId="ADAL" clId="{850A3ED4-A5AD-9742-9DAE-9EE6456AB69E}" dt="2023-02-20T15:45:26.332" v="799"/>
          <ac:spMkLst>
            <pc:docMk/>
            <pc:sldMk cId="2490593676" sldId="422"/>
            <ac:spMk id="32" creationId="{623DA04A-A29B-A3FA-24A3-5B89E4D281D2}"/>
          </ac:spMkLst>
        </pc:spChg>
        <pc:spChg chg="add mod">
          <ac:chgData name="Lucas Alcantara" userId="7db96fcc-6949-4beb-acb0-c3326e42b5eb" providerId="ADAL" clId="{850A3ED4-A5AD-9742-9DAE-9EE6456AB69E}" dt="2023-02-20T15:45:26.332" v="799"/>
          <ac:spMkLst>
            <pc:docMk/>
            <pc:sldMk cId="2490593676" sldId="422"/>
            <ac:spMk id="33" creationId="{52E249D9-B6F9-C4F9-8887-4CF7AEE3DE99}"/>
          </ac:spMkLst>
        </pc:spChg>
        <pc:spChg chg="add mod">
          <ac:chgData name="Lucas Alcantara" userId="7db96fcc-6949-4beb-acb0-c3326e42b5eb" providerId="ADAL" clId="{850A3ED4-A5AD-9742-9DAE-9EE6456AB69E}" dt="2023-02-20T15:45:26.332" v="799"/>
          <ac:spMkLst>
            <pc:docMk/>
            <pc:sldMk cId="2490593676" sldId="422"/>
            <ac:spMk id="34" creationId="{103BCDFC-D901-F1F9-ADEB-2CCD11A69CC5}"/>
          </ac:spMkLst>
        </pc:spChg>
        <pc:spChg chg="add mod">
          <ac:chgData name="Lucas Alcantara" userId="7db96fcc-6949-4beb-acb0-c3326e42b5eb" providerId="ADAL" clId="{850A3ED4-A5AD-9742-9DAE-9EE6456AB69E}" dt="2023-02-20T15:45:26.332" v="799"/>
          <ac:spMkLst>
            <pc:docMk/>
            <pc:sldMk cId="2490593676" sldId="422"/>
            <ac:spMk id="35" creationId="{6DF6938D-D766-278F-F0E4-C0CF5395920D}"/>
          </ac:spMkLst>
        </pc:spChg>
        <pc:spChg chg="add mod">
          <ac:chgData name="Lucas Alcantara" userId="7db96fcc-6949-4beb-acb0-c3326e42b5eb" providerId="ADAL" clId="{850A3ED4-A5AD-9742-9DAE-9EE6456AB69E}" dt="2023-02-20T15:45:26.332" v="799"/>
          <ac:spMkLst>
            <pc:docMk/>
            <pc:sldMk cId="2490593676" sldId="422"/>
            <ac:spMk id="36" creationId="{F944F122-581A-0419-EF67-4C53162911E4}"/>
          </ac:spMkLst>
        </pc:spChg>
        <pc:spChg chg="add mod">
          <ac:chgData name="Lucas Alcantara" userId="7db96fcc-6949-4beb-acb0-c3326e42b5eb" providerId="ADAL" clId="{850A3ED4-A5AD-9742-9DAE-9EE6456AB69E}" dt="2023-02-20T15:45:26.332" v="799"/>
          <ac:spMkLst>
            <pc:docMk/>
            <pc:sldMk cId="2490593676" sldId="422"/>
            <ac:spMk id="37" creationId="{415727A0-E123-DFB8-776D-CF5E2B81DFB2}"/>
          </ac:spMkLst>
        </pc:spChg>
        <pc:spChg chg="del mod">
          <ac:chgData name="Lucas Alcantara" userId="7db96fcc-6949-4beb-acb0-c3326e42b5eb" providerId="ADAL" clId="{850A3ED4-A5AD-9742-9DAE-9EE6456AB69E}" dt="2023-02-20T15:35:19.606" v="627" actId="478"/>
          <ac:spMkLst>
            <pc:docMk/>
            <pc:sldMk cId="2490593676" sldId="422"/>
            <ac:spMk id="38" creationId="{6B0A1C9F-49DA-3AF4-0A0D-D9E059C59717}"/>
          </ac:spMkLst>
        </pc:spChg>
        <pc:spChg chg="mod">
          <ac:chgData name="Lucas Alcantara" userId="7db96fcc-6949-4beb-acb0-c3326e42b5eb" providerId="ADAL" clId="{850A3ED4-A5AD-9742-9DAE-9EE6456AB69E}" dt="2023-02-20T15:36:35.086" v="650" actId="1076"/>
          <ac:spMkLst>
            <pc:docMk/>
            <pc:sldMk cId="2490593676" sldId="422"/>
            <ac:spMk id="39" creationId="{7446CED0-D118-B8FA-5E66-3F6EEAAA27EC}"/>
          </ac:spMkLst>
        </pc:spChg>
        <pc:spChg chg="mod">
          <ac:chgData name="Lucas Alcantara" userId="7db96fcc-6949-4beb-acb0-c3326e42b5eb" providerId="ADAL" clId="{850A3ED4-A5AD-9742-9DAE-9EE6456AB69E}" dt="2023-02-20T15:45:26.332" v="799"/>
          <ac:spMkLst>
            <pc:docMk/>
            <pc:sldMk cId="2490593676" sldId="422"/>
            <ac:spMk id="41" creationId="{3B7461B4-54F8-15AD-94B2-E86ADECA841B}"/>
          </ac:spMkLst>
        </pc:spChg>
        <pc:spChg chg="mod">
          <ac:chgData name="Lucas Alcantara" userId="7db96fcc-6949-4beb-acb0-c3326e42b5eb" providerId="ADAL" clId="{850A3ED4-A5AD-9742-9DAE-9EE6456AB69E}" dt="2023-02-20T15:45:26.332" v="799"/>
          <ac:spMkLst>
            <pc:docMk/>
            <pc:sldMk cId="2490593676" sldId="422"/>
            <ac:spMk id="42" creationId="{76974FA3-384B-D9DB-54C1-5513658F9B7C}"/>
          </ac:spMkLst>
        </pc:spChg>
        <pc:spChg chg="mod">
          <ac:chgData name="Lucas Alcantara" userId="7db96fcc-6949-4beb-acb0-c3326e42b5eb" providerId="ADAL" clId="{850A3ED4-A5AD-9742-9DAE-9EE6456AB69E}" dt="2023-02-20T15:45:26.332" v="799"/>
          <ac:spMkLst>
            <pc:docMk/>
            <pc:sldMk cId="2490593676" sldId="422"/>
            <ac:spMk id="43" creationId="{BCA86DF3-0FC5-5891-AF18-29F74F45E3D4}"/>
          </ac:spMkLst>
        </pc:spChg>
        <pc:spChg chg="mod">
          <ac:chgData name="Lucas Alcantara" userId="7db96fcc-6949-4beb-acb0-c3326e42b5eb" providerId="ADAL" clId="{850A3ED4-A5AD-9742-9DAE-9EE6456AB69E}" dt="2023-02-20T15:45:26.332" v="799"/>
          <ac:spMkLst>
            <pc:docMk/>
            <pc:sldMk cId="2490593676" sldId="422"/>
            <ac:spMk id="44" creationId="{99FC19FE-FF2F-C980-7355-BC58E9B9AAE4}"/>
          </ac:spMkLst>
        </pc:spChg>
        <pc:spChg chg="mod">
          <ac:chgData name="Lucas Alcantara" userId="7db96fcc-6949-4beb-acb0-c3326e42b5eb" providerId="ADAL" clId="{850A3ED4-A5AD-9742-9DAE-9EE6456AB69E}" dt="2023-02-20T15:45:26.332" v="799"/>
          <ac:spMkLst>
            <pc:docMk/>
            <pc:sldMk cId="2490593676" sldId="422"/>
            <ac:spMk id="45" creationId="{B39C390C-4218-CCB1-BA43-78975ADFE809}"/>
          </ac:spMkLst>
        </pc:spChg>
        <pc:spChg chg="mod">
          <ac:chgData name="Lucas Alcantara" userId="7db96fcc-6949-4beb-acb0-c3326e42b5eb" providerId="ADAL" clId="{850A3ED4-A5AD-9742-9DAE-9EE6456AB69E}" dt="2023-02-20T15:45:26.332" v="799"/>
          <ac:spMkLst>
            <pc:docMk/>
            <pc:sldMk cId="2490593676" sldId="422"/>
            <ac:spMk id="46" creationId="{D7F22DF9-3E40-F14C-5C2A-84BCE6535F04}"/>
          </ac:spMkLst>
        </pc:spChg>
        <pc:spChg chg="mod">
          <ac:chgData name="Lucas Alcantara" userId="7db96fcc-6949-4beb-acb0-c3326e42b5eb" providerId="ADAL" clId="{850A3ED4-A5AD-9742-9DAE-9EE6456AB69E}" dt="2023-02-20T15:45:26.332" v="799"/>
          <ac:spMkLst>
            <pc:docMk/>
            <pc:sldMk cId="2490593676" sldId="422"/>
            <ac:spMk id="47" creationId="{FCA45278-901E-6E77-85AE-0957AB399939}"/>
          </ac:spMkLst>
        </pc:spChg>
        <pc:spChg chg="mod">
          <ac:chgData name="Lucas Alcantara" userId="7db96fcc-6949-4beb-acb0-c3326e42b5eb" providerId="ADAL" clId="{850A3ED4-A5AD-9742-9DAE-9EE6456AB69E}" dt="2023-02-20T15:45:26.332" v="799"/>
          <ac:spMkLst>
            <pc:docMk/>
            <pc:sldMk cId="2490593676" sldId="422"/>
            <ac:spMk id="48" creationId="{202DEA6F-4993-6D2D-FCD8-BF88414767BE}"/>
          </ac:spMkLst>
        </pc:spChg>
        <pc:spChg chg="mod">
          <ac:chgData name="Lucas Alcantara" userId="7db96fcc-6949-4beb-acb0-c3326e42b5eb" providerId="ADAL" clId="{850A3ED4-A5AD-9742-9DAE-9EE6456AB69E}" dt="2023-02-20T15:45:26.332" v="799"/>
          <ac:spMkLst>
            <pc:docMk/>
            <pc:sldMk cId="2490593676" sldId="422"/>
            <ac:spMk id="49" creationId="{CF1CDC70-C0A2-8421-56B1-7F2E75BCE848}"/>
          </ac:spMkLst>
        </pc:spChg>
        <pc:spChg chg="add mod">
          <ac:chgData name="Lucas Alcantara" userId="7db96fcc-6949-4beb-acb0-c3326e42b5eb" providerId="ADAL" clId="{850A3ED4-A5AD-9742-9DAE-9EE6456AB69E}" dt="2023-02-20T15:45:26.332" v="799"/>
          <ac:spMkLst>
            <pc:docMk/>
            <pc:sldMk cId="2490593676" sldId="422"/>
            <ac:spMk id="50" creationId="{EF09D2C3-F01B-AC7B-4B3E-BC06572B265D}"/>
          </ac:spMkLst>
        </pc:spChg>
        <pc:spChg chg="add mod">
          <ac:chgData name="Lucas Alcantara" userId="7db96fcc-6949-4beb-acb0-c3326e42b5eb" providerId="ADAL" clId="{850A3ED4-A5AD-9742-9DAE-9EE6456AB69E}" dt="2023-02-20T15:45:26.332" v="799"/>
          <ac:spMkLst>
            <pc:docMk/>
            <pc:sldMk cId="2490593676" sldId="422"/>
            <ac:spMk id="51" creationId="{79C0A680-5068-D33E-BF86-0AE51CDFFCB1}"/>
          </ac:spMkLst>
        </pc:spChg>
        <pc:spChg chg="add mod">
          <ac:chgData name="Lucas Alcantara" userId="7db96fcc-6949-4beb-acb0-c3326e42b5eb" providerId="ADAL" clId="{850A3ED4-A5AD-9742-9DAE-9EE6456AB69E}" dt="2023-02-20T15:45:26.332" v="799"/>
          <ac:spMkLst>
            <pc:docMk/>
            <pc:sldMk cId="2490593676" sldId="422"/>
            <ac:spMk id="52" creationId="{B498D7FA-4BA2-516C-7780-0B4B1D750D48}"/>
          </ac:spMkLst>
        </pc:spChg>
        <pc:spChg chg="add mod">
          <ac:chgData name="Lucas Alcantara" userId="7db96fcc-6949-4beb-acb0-c3326e42b5eb" providerId="ADAL" clId="{850A3ED4-A5AD-9742-9DAE-9EE6456AB69E}" dt="2023-02-20T15:45:26.332" v="799"/>
          <ac:spMkLst>
            <pc:docMk/>
            <pc:sldMk cId="2490593676" sldId="422"/>
            <ac:spMk id="53" creationId="{E1D63FD6-F57A-B3C5-C496-C3DD85FB0238}"/>
          </ac:spMkLst>
        </pc:spChg>
        <pc:spChg chg="add mod">
          <ac:chgData name="Lucas Alcantara" userId="7db96fcc-6949-4beb-acb0-c3326e42b5eb" providerId="ADAL" clId="{850A3ED4-A5AD-9742-9DAE-9EE6456AB69E}" dt="2023-02-20T15:45:26.332" v="799"/>
          <ac:spMkLst>
            <pc:docMk/>
            <pc:sldMk cId="2490593676" sldId="422"/>
            <ac:spMk id="54" creationId="{80CF534F-2CB2-F6BA-D6E9-45C933B541A4}"/>
          </ac:spMkLst>
        </pc:spChg>
        <pc:spChg chg="add mod">
          <ac:chgData name="Lucas Alcantara" userId="7db96fcc-6949-4beb-acb0-c3326e42b5eb" providerId="ADAL" clId="{850A3ED4-A5AD-9742-9DAE-9EE6456AB69E}" dt="2023-02-20T15:45:26.332" v="799"/>
          <ac:spMkLst>
            <pc:docMk/>
            <pc:sldMk cId="2490593676" sldId="422"/>
            <ac:spMk id="55" creationId="{3E846AB2-9EA3-559F-CF3F-550309E829E7}"/>
          </ac:spMkLst>
        </pc:spChg>
        <pc:grpChg chg="del">
          <ac:chgData name="Lucas Alcantara" userId="7db96fcc-6949-4beb-acb0-c3326e42b5eb" providerId="ADAL" clId="{850A3ED4-A5AD-9742-9DAE-9EE6456AB69E}" dt="2023-02-20T15:45:25.818" v="798" actId="478"/>
          <ac:grpSpMkLst>
            <pc:docMk/>
            <pc:sldMk cId="2490593676" sldId="422"/>
            <ac:grpSpMk id="12" creationId="{AB709835-F34B-9C02-FC0C-45AC050F3980}"/>
          </ac:grpSpMkLst>
        </pc:grpChg>
        <pc:grpChg chg="add mod">
          <ac:chgData name="Lucas Alcantara" userId="7db96fcc-6949-4beb-acb0-c3326e42b5eb" providerId="ADAL" clId="{850A3ED4-A5AD-9742-9DAE-9EE6456AB69E}" dt="2023-02-20T15:45:26.332" v="799"/>
          <ac:grpSpMkLst>
            <pc:docMk/>
            <pc:sldMk cId="2490593676" sldId="422"/>
            <ac:grpSpMk id="40" creationId="{8D223DCC-F3A0-317F-DB03-9A8A735F2B29}"/>
          </ac:grpSpMkLst>
        </pc:grpChg>
      </pc:sldChg>
      <pc:sldChg chg="addSp delSp modSp mod modClrScheme chgLayout">
        <pc:chgData name="Lucas Alcantara" userId="7db96fcc-6949-4beb-acb0-c3326e42b5eb" providerId="ADAL" clId="{850A3ED4-A5AD-9742-9DAE-9EE6456AB69E}" dt="2023-02-20T15:45:23.354" v="797"/>
        <pc:sldMkLst>
          <pc:docMk/>
          <pc:sldMk cId="3430750415" sldId="423"/>
        </pc:sldMkLst>
        <pc:spChg chg="del mod">
          <ac:chgData name="Lucas Alcantara" userId="7db96fcc-6949-4beb-acb0-c3326e42b5eb" providerId="ADAL" clId="{850A3ED4-A5AD-9742-9DAE-9EE6456AB69E}" dt="2023-02-20T15:33:18.936" v="617" actId="478"/>
          <ac:spMkLst>
            <pc:docMk/>
            <pc:sldMk cId="3430750415" sldId="423"/>
            <ac:spMk id="2" creationId="{B2FACC5B-D2B7-A322-2DB3-DE96E6D736A0}"/>
          </ac:spMkLst>
        </pc:spChg>
        <pc:spChg chg="mod">
          <ac:chgData name="Lucas Alcantara" userId="7db96fcc-6949-4beb-acb0-c3326e42b5eb" providerId="ADAL" clId="{850A3ED4-A5AD-9742-9DAE-9EE6456AB69E}" dt="2023-02-20T15:34:41.997" v="624" actId="12"/>
          <ac:spMkLst>
            <pc:docMk/>
            <pc:sldMk cId="3430750415" sldId="423"/>
            <ac:spMk id="3" creationId="{B01A01B6-413F-8B01-35F5-B528C3A5916B}"/>
          </ac:spMkLst>
        </pc:spChg>
        <pc:spChg chg="del">
          <ac:chgData name="Lucas Alcantara" userId="7db96fcc-6949-4beb-acb0-c3326e42b5eb" providerId="ADAL" clId="{850A3ED4-A5AD-9742-9DAE-9EE6456AB69E}" dt="2023-02-20T15:45:22.140" v="796" actId="478"/>
          <ac:spMkLst>
            <pc:docMk/>
            <pc:sldMk cId="3430750415" sldId="423"/>
            <ac:spMk id="4" creationId="{451A800E-3FCD-F0B0-242E-0148739F8C4D}"/>
          </ac:spMkLst>
        </pc:spChg>
        <pc:spChg chg="del">
          <ac:chgData name="Lucas Alcantara" userId="7db96fcc-6949-4beb-acb0-c3326e42b5eb" providerId="ADAL" clId="{850A3ED4-A5AD-9742-9DAE-9EE6456AB69E}" dt="2023-02-20T15:45:22.140" v="796" actId="478"/>
          <ac:spMkLst>
            <pc:docMk/>
            <pc:sldMk cId="3430750415" sldId="423"/>
            <ac:spMk id="5" creationId="{FF562BAF-5C37-5D4F-1F10-3E44A2E87175}"/>
          </ac:spMkLst>
        </pc:spChg>
        <pc:spChg chg="del">
          <ac:chgData name="Lucas Alcantara" userId="7db96fcc-6949-4beb-acb0-c3326e42b5eb" providerId="ADAL" clId="{850A3ED4-A5AD-9742-9DAE-9EE6456AB69E}" dt="2023-02-20T15:45:22.140" v="796" actId="478"/>
          <ac:spMkLst>
            <pc:docMk/>
            <pc:sldMk cId="3430750415" sldId="423"/>
            <ac:spMk id="6" creationId="{974FAD30-9420-7959-21D2-F1C3E7B39B56}"/>
          </ac:spMkLst>
        </pc:spChg>
        <pc:spChg chg="del">
          <ac:chgData name="Lucas Alcantara" userId="7db96fcc-6949-4beb-acb0-c3326e42b5eb" providerId="ADAL" clId="{850A3ED4-A5AD-9742-9DAE-9EE6456AB69E}" dt="2023-02-20T15:45:22.140" v="796" actId="478"/>
          <ac:spMkLst>
            <pc:docMk/>
            <pc:sldMk cId="3430750415" sldId="423"/>
            <ac:spMk id="7" creationId="{74B1EFFA-66D2-1C97-ED02-0422E9BCF6B0}"/>
          </ac:spMkLst>
        </pc:spChg>
        <pc:spChg chg="del">
          <ac:chgData name="Lucas Alcantara" userId="7db96fcc-6949-4beb-acb0-c3326e42b5eb" providerId="ADAL" clId="{850A3ED4-A5AD-9742-9DAE-9EE6456AB69E}" dt="2023-02-20T15:45:22.140" v="796" actId="478"/>
          <ac:spMkLst>
            <pc:docMk/>
            <pc:sldMk cId="3430750415" sldId="423"/>
            <ac:spMk id="8" creationId="{B11FF211-64DF-4BF8-51B3-E8C7F0FF3D22}"/>
          </ac:spMkLst>
        </pc:spChg>
        <pc:spChg chg="del">
          <ac:chgData name="Lucas Alcantara" userId="7db96fcc-6949-4beb-acb0-c3326e42b5eb" providerId="ADAL" clId="{850A3ED4-A5AD-9742-9DAE-9EE6456AB69E}" dt="2023-02-20T15:45:22.140" v="796" actId="478"/>
          <ac:spMkLst>
            <pc:docMk/>
            <pc:sldMk cId="3430750415" sldId="423"/>
            <ac:spMk id="9" creationId="{9A167458-A984-B0E8-6F71-7C5A490157D6}"/>
          </ac:spMkLst>
        </pc:spChg>
        <pc:spChg chg="del">
          <ac:chgData name="Lucas Alcantara" userId="7db96fcc-6949-4beb-acb0-c3326e42b5eb" providerId="ADAL" clId="{850A3ED4-A5AD-9742-9DAE-9EE6456AB69E}" dt="2023-02-20T15:45:22.140" v="796" actId="478"/>
          <ac:spMkLst>
            <pc:docMk/>
            <pc:sldMk cId="3430750415" sldId="423"/>
            <ac:spMk id="10" creationId="{64F24580-92D5-A412-C5E8-122FDCF8D4E1}"/>
          </ac:spMkLst>
        </pc:spChg>
        <pc:spChg chg="del">
          <ac:chgData name="Lucas Alcantara" userId="7db96fcc-6949-4beb-acb0-c3326e42b5eb" providerId="ADAL" clId="{850A3ED4-A5AD-9742-9DAE-9EE6456AB69E}" dt="2023-02-20T15:45:22.140" v="796" actId="478"/>
          <ac:spMkLst>
            <pc:docMk/>
            <pc:sldMk cId="3430750415" sldId="423"/>
            <ac:spMk id="11" creationId="{DFBCDA1E-9608-77F3-C75C-6EFD3F583B50}"/>
          </ac:spMkLst>
        </pc:spChg>
        <pc:spChg chg="del">
          <ac:chgData name="Lucas Alcantara" userId="7db96fcc-6949-4beb-acb0-c3326e42b5eb" providerId="ADAL" clId="{850A3ED4-A5AD-9742-9DAE-9EE6456AB69E}" dt="2023-02-20T15:45:22.140" v="796" actId="478"/>
          <ac:spMkLst>
            <pc:docMk/>
            <pc:sldMk cId="3430750415" sldId="423"/>
            <ac:spMk id="22" creationId="{93CF48EB-3D90-52C3-E820-3C9F316C3CAA}"/>
          </ac:spMkLst>
        </pc:spChg>
        <pc:spChg chg="del">
          <ac:chgData name="Lucas Alcantara" userId="7db96fcc-6949-4beb-acb0-c3326e42b5eb" providerId="ADAL" clId="{850A3ED4-A5AD-9742-9DAE-9EE6456AB69E}" dt="2023-02-20T15:45:22.140" v="796" actId="478"/>
          <ac:spMkLst>
            <pc:docMk/>
            <pc:sldMk cId="3430750415" sldId="423"/>
            <ac:spMk id="23" creationId="{B1FAC24D-FA03-8AEB-648B-B95F0B9688C0}"/>
          </ac:spMkLst>
        </pc:spChg>
        <pc:spChg chg="del">
          <ac:chgData name="Lucas Alcantara" userId="7db96fcc-6949-4beb-acb0-c3326e42b5eb" providerId="ADAL" clId="{850A3ED4-A5AD-9742-9DAE-9EE6456AB69E}" dt="2023-02-20T15:45:22.140" v="796" actId="478"/>
          <ac:spMkLst>
            <pc:docMk/>
            <pc:sldMk cId="3430750415" sldId="423"/>
            <ac:spMk id="24" creationId="{8E5A65A3-A330-6E0B-83B7-4D77B1C1794A}"/>
          </ac:spMkLst>
        </pc:spChg>
        <pc:spChg chg="del">
          <ac:chgData name="Lucas Alcantara" userId="7db96fcc-6949-4beb-acb0-c3326e42b5eb" providerId="ADAL" clId="{850A3ED4-A5AD-9742-9DAE-9EE6456AB69E}" dt="2023-02-20T15:45:22.140" v="796" actId="478"/>
          <ac:spMkLst>
            <pc:docMk/>
            <pc:sldMk cId="3430750415" sldId="423"/>
            <ac:spMk id="25" creationId="{D229812F-1549-7960-C83A-E8E2F94F622D}"/>
          </ac:spMkLst>
        </pc:spChg>
        <pc:spChg chg="del">
          <ac:chgData name="Lucas Alcantara" userId="7db96fcc-6949-4beb-acb0-c3326e42b5eb" providerId="ADAL" clId="{850A3ED4-A5AD-9742-9DAE-9EE6456AB69E}" dt="2023-02-20T15:45:22.140" v="796" actId="478"/>
          <ac:spMkLst>
            <pc:docMk/>
            <pc:sldMk cId="3430750415" sldId="423"/>
            <ac:spMk id="26" creationId="{DD4859C0-F499-58DE-B19B-E485CED06C96}"/>
          </ac:spMkLst>
        </pc:spChg>
        <pc:spChg chg="del">
          <ac:chgData name="Lucas Alcantara" userId="7db96fcc-6949-4beb-acb0-c3326e42b5eb" providerId="ADAL" clId="{850A3ED4-A5AD-9742-9DAE-9EE6456AB69E}" dt="2023-02-20T15:45:22.140" v="796" actId="478"/>
          <ac:spMkLst>
            <pc:docMk/>
            <pc:sldMk cId="3430750415" sldId="423"/>
            <ac:spMk id="27" creationId="{3228702E-48E4-4BD0-D027-BE255C9FC58E}"/>
          </ac:spMkLst>
        </pc:spChg>
        <pc:spChg chg="add mod ord">
          <ac:chgData name="Lucas Alcantara" userId="7db96fcc-6949-4beb-acb0-c3326e42b5eb" providerId="ADAL" clId="{850A3ED4-A5AD-9742-9DAE-9EE6456AB69E}" dt="2023-02-20T15:33:20.209" v="618"/>
          <ac:spMkLst>
            <pc:docMk/>
            <pc:sldMk cId="3430750415" sldId="423"/>
            <ac:spMk id="28" creationId="{31E0D3FD-55FB-C91B-AA40-729A2E2DCC52}"/>
          </ac:spMkLst>
        </pc:spChg>
        <pc:spChg chg="mod ord">
          <ac:chgData name="Lucas Alcantara" userId="7db96fcc-6949-4beb-acb0-c3326e42b5eb" providerId="ADAL" clId="{850A3ED4-A5AD-9742-9DAE-9EE6456AB69E}" dt="2023-02-20T15:33:13.617" v="615" actId="700"/>
          <ac:spMkLst>
            <pc:docMk/>
            <pc:sldMk cId="3430750415" sldId="423"/>
            <ac:spMk id="29" creationId="{AFE071E7-C24B-3A19-57E4-0F74BE8879AC}"/>
          </ac:spMkLst>
        </pc:spChg>
        <pc:spChg chg="add mod">
          <ac:chgData name="Lucas Alcantara" userId="7db96fcc-6949-4beb-acb0-c3326e42b5eb" providerId="ADAL" clId="{850A3ED4-A5AD-9742-9DAE-9EE6456AB69E}" dt="2023-02-20T15:45:23.354" v="797"/>
          <ac:spMkLst>
            <pc:docMk/>
            <pc:sldMk cId="3430750415" sldId="423"/>
            <ac:spMk id="31" creationId="{E641A03F-8D55-73EC-58FA-6C720D21800C}"/>
          </ac:spMkLst>
        </pc:spChg>
        <pc:spChg chg="add mod">
          <ac:chgData name="Lucas Alcantara" userId="7db96fcc-6949-4beb-acb0-c3326e42b5eb" providerId="ADAL" clId="{850A3ED4-A5AD-9742-9DAE-9EE6456AB69E}" dt="2023-02-20T15:45:23.354" v="797"/>
          <ac:spMkLst>
            <pc:docMk/>
            <pc:sldMk cId="3430750415" sldId="423"/>
            <ac:spMk id="33" creationId="{1DA4BB18-8538-2E1C-310B-C3A41FFA3F52}"/>
          </ac:spMkLst>
        </pc:spChg>
        <pc:spChg chg="mod">
          <ac:chgData name="Lucas Alcantara" userId="7db96fcc-6949-4beb-acb0-c3326e42b5eb" providerId="ADAL" clId="{850A3ED4-A5AD-9742-9DAE-9EE6456AB69E}" dt="2023-02-20T15:33:35.869" v="622" actId="1076"/>
          <ac:spMkLst>
            <pc:docMk/>
            <pc:sldMk cId="3430750415" sldId="423"/>
            <ac:spMk id="35" creationId="{1E2D6899-6D09-349E-8212-D32310042A23}"/>
          </ac:spMkLst>
        </pc:spChg>
        <pc:spChg chg="add mod">
          <ac:chgData name="Lucas Alcantara" userId="7db96fcc-6949-4beb-acb0-c3326e42b5eb" providerId="ADAL" clId="{850A3ED4-A5AD-9742-9DAE-9EE6456AB69E}" dt="2023-02-20T15:45:23.354" v="797"/>
          <ac:spMkLst>
            <pc:docMk/>
            <pc:sldMk cId="3430750415" sldId="423"/>
            <ac:spMk id="36" creationId="{46F90CDC-A0BE-2141-8A1E-CC20B3FD61A3}"/>
          </ac:spMkLst>
        </pc:spChg>
        <pc:spChg chg="add mod">
          <ac:chgData name="Lucas Alcantara" userId="7db96fcc-6949-4beb-acb0-c3326e42b5eb" providerId="ADAL" clId="{850A3ED4-A5AD-9742-9DAE-9EE6456AB69E}" dt="2023-02-20T15:45:23.354" v="797"/>
          <ac:spMkLst>
            <pc:docMk/>
            <pc:sldMk cId="3430750415" sldId="423"/>
            <ac:spMk id="37" creationId="{E7C10D39-3F35-407B-EA90-F0CB24B3DD10}"/>
          </ac:spMkLst>
        </pc:spChg>
        <pc:spChg chg="add mod">
          <ac:chgData name="Lucas Alcantara" userId="7db96fcc-6949-4beb-acb0-c3326e42b5eb" providerId="ADAL" clId="{850A3ED4-A5AD-9742-9DAE-9EE6456AB69E}" dt="2023-02-20T15:45:23.354" v="797"/>
          <ac:spMkLst>
            <pc:docMk/>
            <pc:sldMk cId="3430750415" sldId="423"/>
            <ac:spMk id="38" creationId="{39DCF5FB-F395-1BB1-7168-A51C7DD187B8}"/>
          </ac:spMkLst>
        </pc:spChg>
        <pc:spChg chg="add mod">
          <ac:chgData name="Lucas Alcantara" userId="7db96fcc-6949-4beb-acb0-c3326e42b5eb" providerId="ADAL" clId="{850A3ED4-A5AD-9742-9DAE-9EE6456AB69E}" dt="2023-02-20T15:45:23.354" v="797"/>
          <ac:spMkLst>
            <pc:docMk/>
            <pc:sldMk cId="3430750415" sldId="423"/>
            <ac:spMk id="39" creationId="{A5F79374-53A8-AA40-81E1-59E46FD11CC6}"/>
          </ac:spMkLst>
        </pc:spChg>
        <pc:spChg chg="add mod">
          <ac:chgData name="Lucas Alcantara" userId="7db96fcc-6949-4beb-acb0-c3326e42b5eb" providerId="ADAL" clId="{850A3ED4-A5AD-9742-9DAE-9EE6456AB69E}" dt="2023-02-20T15:45:23.354" v="797"/>
          <ac:spMkLst>
            <pc:docMk/>
            <pc:sldMk cId="3430750415" sldId="423"/>
            <ac:spMk id="40" creationId="{F83B8201-A4C4-9B38-310B-F941A82B51A9}"/>
          </ac:spMkLst>
        </pc:spChg>
        <pc:spChg chg="add mod">
          <ac:chgData name="Lucas Alcantara" userId="7db96fcc-6949-4beb-acb0-c3326e42b5eb" providerId="ADAL" clId="{850A3ED4-A5AD-9742-9DAE-9EE6456AB69E}" dt="2023-02-20T15:45:23.354" v="797"/>
          <ac:spMkLst>
            <pc:docMk/>
            <pc:sldMk cId="3430750415" sldId="423"/>
            <ac:spMk id="41" creationId="{C0E4965B-81E2-9AF5-0C04-55A8BF96E2BA}"/>
          </ac:spMkLst>
        </pc:spChg>
        <pc:spChg chg="mod">
          <ac:chgData name="Lucas Alcantara" userId="7db96fcc-6949-4beb-acb0-c3326e42b5eb" providerId="ADAL" clId="{850A3ED4-A5AD-9742-9DAE-9EE6456AB69E}" dt="2023-02-20T15:45:23.354" v="797"/>
          <ac:spMkLst>
            <pc:docMk/>
            <pc:sldMk cId="3430750415" sldId="423"/>
            <ac:spMk id="43" creationId="{670F4D63-43F9-D84D-CA67-F19C8336BBE4}"/>
          </ac:spMkLst>
        </pc:spChg>
        <pc:spChg chg="mod">
          <ac:chgData name="Lucas Alcantara" userId="7db96fcc-6949-4beb-acb0-c3326e42b5eb" providerId="ADAL" clId="{850A3ED4-A5AD-9742-9DAE-9EE6456AB69E}" dt="2023-02-20T15:45:23.354" v="797"/>
          <ac:spMkLst>
            <pc:docMk/>
            <pc:sldMk cId="3430750415" sldId="423"/>
            <ac:spMk id="44" creationId="{3AB8692C-E7E8-2140-1C7C-1B2A6A18061B}"/>
          </ac:spMkLst>
        </pc:spChg>
        <pc:spChg chg="mod">
          <ac:chgData name="Lucas Alcantara" userId="7db96fcc-6949-4beb-acb0-c3326e42b5eb" providerId="ADAL" clId="{850A3ED4-A5AD-9742-9DAE-9EE6456AB69E}" dt="2023-02-20T15:45:23.354" v="797"/>
          <ac:spMkLst>
            <pc:docMk/>
            <pc:sldMk cId="3430750415" sldId="423"/>
            <ac:spMk id="45" creationId="{ED654569-B03F-E4B6-B903-61D8E5BC023F}"/>
          </ac:spMkLst>
        </pc:spChg>
        <pc:spChg chg="mod">
          <ac:chgData name="Lucas Alcantara" userId="7db96fcc-6949-4beb-acb0-c3326e42b5eb" providerId="ADAL" clId="{850A3ED4-A5AD-9742-9DAE-9EE6456AB69E}" dt="2023-02-20T15:45:23.354" v="797"/>
          <ac:spMkLst>
            <pc:docMk/>
            <pc:sldMk cId="3430750415" sldId="423"/>
            <ac:spMk id="46" creationId="{B581FFDA-5F77-8F0E-B2D4-CA29754C7A8D}"/>
          </ac:spMkLst>
        </pc:spChg>
        <pc:spChg chg="mod">
          <ac:chgData name="Lucas Alcantara" userId="7db96fcc-6949-4beb-acb0-c3326e42b5eb" providerId="ADAL" clId="{850A3ED4-A5AD-9742-9DAE-9EE6456AB69E}" dt="2023-02-20T15:45:23.354" v="797"/>
          <ac:spMkLst>
            <pc:docMk/>
            <pc:sldMk cId="3430750415" sldId="423"/>
            <ac:spMk id="47" creationId="{69FEEC01-220E-07CD-3CA8-C474E77FE221}"/>
          </ac:spMkLst>
        </pc:spChg>
        <pc:spChg chg="mod">
          <ac:chgData name="Lucas Alcantara" userId="7db96fcc-6949-4beb-acb0-c3326e42b5eb" providerId="ADAL" clId="{850A3ED4-A5AD-9742-9DAE-9EE6456AB69E}" dt="2023-02-20T15:45:23.354" v="797"/>
          <ac:spMkLst>
            <pc:docMk/>
            <pc:sldMk cId="3430750415" sldId="423"/>
            <ac:spMk id="48" creationId="{2456439D-A79C-438D-FC7D-3D38C9A80B00}"/>
          </ac:spMkLst>
        </pc:spChg>
        <pc:spChg chg="mod">
          <ac:chgData name="Lucas Alcantara" userId="7db96fcc-6949-4beb-acb0-c3326e42b5eb" providerId="ADAL" clId="{850A3ED4-A5AD-9742-9DAE-9EE6456AB69E}" dt="2023-02-20T15:45:23.354" v="797"/>
          <ac:spMkLst>
            <pc:docMk/>
            <pc:sldMk cId="3430750415" sldId="423"/>
            <ac:spMk id="49" creationId="{4E538C0B-5F20-C2A1-FC3A-53BC84952D1C}"/>
          </ac:spMkLst>
        </pc:spChg>
        <pc:spChg chg="mod">
          <ac:chgData name="Lucas Alcantara" userId="7db96fcc-6949-4beb-acb0-c3326e42b5eb" providerId="ADAL" clId="{850A3ED4-A5AD-9742-9DAE-9EE6456AB69E}" dt="2023-02-20T15:45:23.354" v="797"/>
          <ac:spMkLst>
            <pc:docMk/>
            <pc:sldMk cId="3430750415" sldId="423"/>
            <ac:spMk id="50" creationId="{3310E704-A133-0263-E0D5-A58C016FFE59}"/>
          </ac:spMkLst>
        </pc:spChg>
        <pc:spChg chg="mod">
          <ac:chgData name="Lucas Alcantara" userId="7db96fcc-6949-4beb-acb0-c3326e42b5eb" providerId="ADAL" clId="{850A3ED4-A5AD-9742-9DAE-9EE6456AB69E}" dt="2023-02-20T15:45:23.354" v="797"/>
          <ac:spMkLst>
            <pc:docMk/>
            <pc:sldMk cId="3430750415" sldId="423"/>
            <ac:spMk id="51" creationId="{AC328ACD-6C0E-5EE1-4CA3-798D18C8686A}"/>
          </ac:spMkLst>
        </pc:spChg>
        <pc:spChg chg="add mod">
          <ac:chgData name="Lucas Alcantara" userId="7db96fcc-6949-4beb-acb0-c3326e42b5eb" providerId="ADAL" clId="{850A3ED4-A5AD-9742-9DAE-9EE6456AB69E}" dt="2023-02-20T15:45:23.354" v="797"/>
          <ac:spMkLst>
            <pc:docMk/>
            <pc:sldMk cId="3430750415" sldId="423"/>
            <ac:spMk id="52" creationId="{FB18035D-5358-7C0A-E30E-99CC2FA2598B}"/>
          </ac:spMkLst>
        </pc:spChg>
        <pc:spChg chg="add mod">
          <ac:chgData name="Lucas Alcantara" userId="7db96fcc-6949-4beb-acb0-c3326e42b5eb" providerId="ADAL" clId="{850A3ED4-A5AD-9742-9DAE-9EE6456AB69E}" dt="2023-02-20T15:45:23.354" v="797"/>
          <ac:spMkLst>
            <pc:docMk/>
            <pc:sldMk cId="3430750415" sldId="423"/>
            <ac:spMk id="53" creationId="{EE568C77-6BE4-560A-2B58-2414782CD75F}"/>
          </ac:spMkLst>
        </pc:spChg>
        <pc:spChg chg="add mod">
          <ac:chgData name="Lucas Alcantara" userId="7db96fcc-6949-4beb-acb0-c3326e42b5eb" providerId="ADAL" clId="{850A3ED4-A5AD-9742-9DAE-9EE6456AB69E}" dt="2023-02-20T15:45:23.354" v="797"/>
          <ac:spMkLst>
            <pc:docMk/>
            <pc:sldMk cId="3430750415" sldId="423"/>
            <ac:spMk id="54" creationId="{59C09D30-C94C-C569-1F5F-889B1B59BC9B}"/>
          </ac:spMkLst>
        </pc:spChg>
        <pc:spChg chg="add mod">
          <ac:chgData name="Lucas Alcantara" userId="7db96fcc-6949-4beb-acb0-c3326e42b5eb" providerId="ADAL" clId="{850A3ED4-A5AD-9742-9DAE-9EE6456AB69E}" dt="2023-02-20T15:45:23.354" v="797"/>
          <ac:spMkLst>
            <pc:docMk/>
            <pc:sldMk cId="3430750415" sldId="423"/>
            <ac:spMk id="55" creationId="{EB2611DE-C683-D80B-7B14-F6791A45F676}"/>
          </ac:spMkLst>
        </pc:spChg>
        <pc:spChg chg="add mod">
          <ac:chgData name="Lucas Alcantara" userId="7db96fcc-6949-4beb-acb0-c3326e42b5eb" providerId="ADAL" clId="{850A3ED4-A5AD-9742-9DAE-9EE6456AB69E}" dt="2023-02-20T15:45:23.354" v="797"/>
          <ac:spMkLst>
            <pc:docMk/>
            <pc:sldMk cId="3430750415" sldId="423"/>
            <ac:spMk id="56" creationId="{0044FA48-8A92-6AE1-5B26-8E50E91ACD49}"/>
          </ac:spMkLst>
        </pc:spChg>
        <pc:spChg chg="add mod">
          <ac:chgData name="Lucas Alcantara" userId="7db96fcc-6949-4beb-acb0-c3326e42b5eb" providerId="ADAL" clId="{850A3ED4-A5AD-9742-9DAE-9EE6456AB69E}" dt="2023-02-20T15:45:23.354" v="797"/>
          <ac:spMkLst>
            <pc:docMk/>
            <pc:sldMk cId="3430750415" sldId="423"/>
            <ac:spMk id="57" creationId="{09F653A0-AC28-8EF9-2C60-DC8DA8D39A4A}"/>
          </ac:spMkLst>
        </pc:spChg>
        <pc:grpChg chg="del">
          <ac:chgData name="Lucas Alcantara" userId="7db96fcc-6949-4beb-acb0-c3326e42b5eb" providerId="ADAL" clId="{850A3ED4-A5AD-9742-9DAE-9EE6456AB69E}" dt="2023-02-20T15:45:22.140" v="796" actId="478"/>
          <ac:grpSpMkLst>
            <pc:docMk/>
            <pc:sldMk cId="3430750415" sldId="423"/>
            <ac:grpSpMk id="12" creationId="{AB709835-F34B-9C02-FC0C-45AC050F3980}"/>
          </ac:grpSpMkLst>
        </pc:grpChg>
        <pc:grpChg chg="add mod">
          <ac:chgData name="Lucas Alcantara" userId="7db96fcc-6949-4beb-acb0-c3326e42b5eb" providerId="ADAL" clId="{850A3ED4-A5AD-9742-9DAE-9EE6456AB69E}" dt="2023-02-20T15:45:23.354" v="797"/>
          <ac:grpSpMkLst>
            <pc:docMk/>
            <pc:sldMk cId="3430750415" sldId="423"/>
            <ac:grpSpMk id="42" creationId="{3C9E63FB-E169-5E66-7F73-20C87CFA9A63}"/>
          </ac:grpSpMkLst>
        </pc:grpChg>
        <pc:picChg chg="mod">
          <ac:chgData name="Lucas Alcantara" userId="7db96fcc-6949-4beb-acb0-c3326e42b5eb" providerId="ADAL" clId="{850A3ED4-A5AD-9742-9DAE-9EE6456AB69E}" dt="2023-02-20T15:33:31.104" v="620" actId="1076"/>
          <ac:picMkLst>
            <pc:docMk/>
            <pc:sldMk cId="3430750415" sldId="423"/>
            <ac:picMk id="32" creationId="{550B28B1-2F3C-929F-66D3-EE63DC475C04}"/>
          </ac:picMkLst>
        </pc:picChg>
        <pc:picChg chg="mod">
          <ac:chgData name="Lucas Alcantara" userId="7db96fcc-6949-4beb-acb0-c3326e42b5eb" providerId="ADAL" clId="{850A3ED4-A5AD-9742-9DAE-9EE6456AB69E}" dt="2023-02-20T15:33:34.087" v="621" actId="1076"/>
          <ac:picMkLst>
            <pc:docMk/>
            <pc:sldMk cId="3430750415" sldId="423"/>
            <ac:picMk id="34" creationId="{A0AAC160-9C25-D57B-5213-17FD79CBB32E}"/>
          </ac:picMkLst>
        </pc:picChg>
      </pc:sldChg>
      <pc:sldChg chg="addSp delSp modSp mod modClrScheme chgLayout">
        <pc:chgData name="Lucas Alcantara" userId="7db96fcc-6949-4beb-acb0-c3326e42b5eb" providerId="ADAL" clId="{850A3ED4-A5AD-9742-9DAE-9EE6456AB69E}" dt="2023-02-20T15:49:07.292" v="870" actId="1035"/>
        <pc:sldMkLst>
          <pc:docMk/>
          <pc:sldMk cId="4145926967" sldId="424"/>
        </pc:sldMkLst>
        <pc:spChg chg="add mod ord">
          <ac:chgData name="Lucas Alcantara" userId="7db96fcc-6949-4beb-acb0-c3326e42b5eb" providerId="ADAL" clId="{850A3ED4-A5AD-9742-9DAE-9EE6456AB69E}" dt="2023-02-20T15:49:07.292" v="870" actId="1035"/>
          <ac:spMkLst>
            <pc:docMk/>
            <pc:sldMk cId="4145926967" sldId="424"/>
            <ac:spMk id="2" creationId="{F679C19C-6A55-FC0C-51C4-F647D638E432}"/>
          </ac:spMkLst>
        </pc:spChg>
        <pc:spChg chg="add mod">
          <ac:chgData name="Lucas Alcantara" userId="7db96fcc-6949-4beb-acb0-c3326e42b5eb" providerId="ADAL" clId="{850A3ED4-A5AD-9742-9DAE-9EE6456AB69E}" dt="2023-02-20T15:45:11.999" v="791"/>
          <ac:spMkLst>
            <pc:docMk/>
            <pc:sldMk cId="4145926967" sldId="424"/>
            <ac:spMk id="3" creationId="{D7073EE6-B798-708B-5990-1D74E2D12333}"/>
          </ac:spMkLst>
        </pc:spChg>
        <pc:spChg chg="del">
          <ac:chgData name="Lucas Alcantara" userId="7db96fcc-6949-4beb-acb0-c3326e42b5eb" providerId="ADAL" clId="{850A3ED4-A5AD-9742-9DAE-9EE6456AB69E}" dt="2023-02-20T15:45:11.515" v="790" actId="478"/>
          <ac:spMkLst>
            <pc:docMk/>
            <pc:sldMk cId="4145926967" sldId="424"/>
            <ac:spMk id="4" creationId="{451A800E-3FCD-F0B0-242E-0148739F8C4D}"/>
          </ac:spMkLst>
        </pc:spChg>
        <pc:spChg chg="del">
          <ac:chgData name="Lucas Alcantara" userId="7db96fcc-6949-4beb-acb0-c3326e42b5eb" providerId="ADAL" clId="{850A3ED4-A5AD-9742-9DAE-9EE6456AB69E}" dt="2023-02-20T15:45:11.515" v="790" actId="478"/>
          <ac:spMkLst>
            <pc:docMk/>
            <pc:sldMk cId="4145926967" sldId="424"/>
            <ac:spMk id="5" creationId="{FF562BAF-5C37-5D4F-1F10-3E44A2E87175}"/>
          </ac:spMkLst>
        </pc:spChg>
        <pc:spChg chg="del">
          <ac:chgData name="Lucas Alcantara" userId="7db96fcc-6949-4beb-acb0-c3326e42b5eb" providerId="ADAL" clId="{850A3ED4-A5AD-9742-9DAE-9EE6456AB69E}" dt="2023-02-20T15:45:11.515" v="790" actId="478"/>
          <ac:spMkLst>
            <pc:docMk/>
            <pc:sldMk cId="4145926967" sldId="424"/>
            <ac:spMk id="6" creationId="{974FAD30-9420-7959-21D2-F1C3E7B39B56}"/>
          </ac:spMkLst>
        </pc:spChg>
        <pc:spChg chg="del">
          <ac:chgData name="Lucas Alcantara" userId="7db96fcc-6949-4beb-acb0-c3326e42b5eb" providerId="ADAL" clId="{850A3ED4-A5AD-9742-9DAE-9EE6456AB69E}" dt="2023-02-20T15:45:11.515" v="790" actId="478"/>
          <ac:spMkLst>
            <pc:docMk/>
            <pc:sldMk cId="4145926967" sldId="424"/>
            <ac:spMk id="7" creationId="{74B1EFFA-66D2-1C97-ED02-0422E9BCF6B0}"/>
          </ac:spMkLst>
        </pc:spChg>
        <pc:spChg chg="del">
          <ac:chgData name="Lucas Alcantara" userId="7db96fcc-6949-4beb-acb0-c3326e42b5eb" providerId="ADAL" clId="{850A3ED4-A5AD-9742-9DAE-9EE6456AB69E}" dt="2023-02-20T15:45:11.515" v="790" actId="478"/>
          <ac:spMkLst>
            <pc:docMk/>
            <pc:sldMk cId="4145926967" sldId="424"/>
            <ac:spMk id="8" creationId="{B11FF211-64DF-4BF8-51B3-E8C7F0FF3D22}"/>
          </ac:spMkLst>
        </pc:spChg>
        <pc:spChg chg="del">
          <ac:chgData name="Lucas Alcantara" userId="7db96fcc-6949-4beb-acb0-c3326e42b5eb" providerId="ADAL" clId="{850A3ED4-A5AD-9742-9DAE-9EE6456AB69E}" dt="2023-02-20T15:45:11.515" v="790" actId="478"/>
          <ac:spMkLst>
            <pc:docMk/>
            <pc:sldMk cId="4145926967" sldId="424"/>
            <ac:spMk id="9" creationId="{9A167458-A984-B0E8-6F71-7C5A490157D6}"/>
          </ac:spMkLst>
        </pc:spChg>
        <pc:spChg chg="del">
          <ac:chgData name="Lucas Alcantara" userId="7db96fcc-6949-4beb-acb0-c3326e42b5eb" providerId="ADAL" clId="{850A3ED4-A5AD-9742-9DAE-9EE6456AB69E}" dt="2023-02-20T15:45:11.515" v="790" actId="478"/>
          <ac:spMkLst>
            <pc:docMk/>
            <pc:sldMk cId="4145926967" sldId="424"/>
            <ac:spMk id="10" creationId="{64F24580-92D5-A412-C5E8-122FDCF8D4E1}"/>
          </ac:spMkLst>
        </pc:spChg>
        <pc:spChg chg="del">
          <ac:chgData name="Lucas Alcantara" userId="7db96fcc-6949-4beb-acb0-c3326e42b5eb" providerId="ADAL" clId="{850A3ED4-A5AD-9742-9DAE-9EE6456AB69E}" dt="2023-02-20T15:45:11.515" v="790" actId="478"/>
          <ac:spMkLst>
            <pc:docMk/>
            <pc:sldMk cId="4145926967" sldId="424"/>
            <ac:spMk id="11" creationId="{DFBCDA1E-9608-77F3-C75C-6EFD3F583B50}"/>
          </ac:spMkLst>
        </pc:spChg>
        <pc:spChg chg="del">
          <ac:chgData name="Lucas Alcantara" userId="7db96fcc-6949-4beb-acb0-c3326e42b5eb" providerId="ADAL" clId="{850A3ED4-A5AD-9742-9DAE-9EE6456AB69E}" dt="2023-02-20T15:45:11.515" v="790" actId="478"/>
          <ac:spMkLst>
            <pc:docMk/>
            <pc:sldMk cId="4145926967" sldId="424"/>
            <ac:spMk id="22" creationId="{93CF48EB-3D90-52C3-E820-3C9F316C3CAA}"/>
          </ac:spMkLst>
        </pc:spChg>
        <pc:spChg chg="del">
          <ac:chgData name="Lucas Alcantara" userId="7db96fcc-6949-4beb-acb0-c3326e42b5eb" providerId="ADAL" clId="{850A3ED4-A5AD-9742-9DAE-9EE6456AB69E}" dt="2023-02-20T15:45:11.515" v="790" actId="478"/>
          <ac:spMkLst>
            <pc:docMk/>
            <pc:sldMk cId="4145926967" sldId="424"/>
            <ac:spMk id="23" creationId="{B1FAC24D-FA03-8AEB-648B-B95F0B9688C0}"/>
          </ac:spMkLst>
        </pc:spChg>
        <pc:spChg chg="del">
          <ac:chgData name="Lucas Alcantara" userId="7db96fcc-6949-4beb-acb0-c3326e42b5eb" providerId="ADAL" clId="{850A3ED4-A5AD-9742-9DAE-9EE6456AB69E}" dt="2023-02-20T15:45:11.515" v="790" actId="478"/>
          <ac:spMkLst>
            <pc:docMk/>
            <pc:sldMk cId="4145926967" sldId="424"/>
            <ac:spMk id="24" creationId="{8E5A65A3-A330-6E0B-83B7-4D77B1C1794A}"/>
          </ac:spMkLst>
        </pc:spChg>
        <pc:spChg chg="del">
          <ac:chgData name="Lucas Alcantara" userId="7db96fcc-6949-4beb-acb0-c3326e42b5eb" providerId="ADAL" clId="{850A3ED4-A5AD-9742-9DAE-9EE6456AB69E}" dt="2023-02-20T15:45:11.515" v="790" actId="478"/>
          <ac:spMkLst>
            <pc:docMk/>
            <pc:sldMk cId="4145926967" sldId="424"/>
            <ac:spMk id="25" creationId="{D229812F-1549-7960-C83A-E8E2F94F622D}"/>
          </ac:spMkLst>
        </pc:spChg>
        <pc:spChg chg="del">
          <ac:chgData name="Lucas Alcantara" userId="7db96fcc-6949-4beb-acb0-c3326e42b5eb" providerId="ADAL" clId="{850A3ED4-A5AD-9742-9DAE-9EE6456AB69E}" dt="2023-02-20T15:45:11.515" v="790" actId="478"/>
          <ac:spMkLst>
            <pc:docMk/>
            <pc:sldMk cId="4145926967" sldId="424"/>
            <ac:spMk id="26" creationId="{DD4859C0-F499-58DE-B19B-E485CED06C96}"/>
          </ac:spMkLst>
        </pc:spChg>
        <pc:spChg chg="del">
          <ac:chgData name="Lucas Alcantara" userId="7db96fcc-6949-4beb-acb0-c3326e42b5eb" providerId="ADAL" clId="{850A3ED4-A5AD-9742-9DAE-9EE6456AB69E}" dt="2023-02-20T15:45:11.515" v="790" actId="478"/>
          <ac:spMkLst>
            <pc:docMk/>
            <pc:sldMk cId="4145926967" sldId="424"/>
            <ac:spMk id="27" creationId="{3228702E-48E4-4BD0-D027-BE255C9FC58E}"/>
          </ac:spMkLst>
        </pc:spChg>
        <pc:spChg chg="del mod">
          <ac:chgData name="Lucas Alcantara" userId="7db96fcc-6949-4beb-acb0-c3326e42b5eb" providerId="ADAL" clId="{850A3ED4-A5AD-9742-9DAE-9EE6456AB69E}" dt="2023-02-20T15:22:49.574" v="581" actId="478"/>
          <ac:spMkLst>
            <pc:docMk/>
            <pc:sldMk cId="4145926967" sldId="424"/>
            <ac:spMk id="28" creationId="{AA04B309-1FF9-290D-DBFB-F94BA74C67BF}"/>
          </ac:spMkLst>
        </pc:spChg>
        <pc:spChg chg="mod ord">
          <ac:chgData name="Lucas Alcantara" userId="7db96fcc-6949-4beb-acb0-c3326e42b5eb" providerId="ADAL" clId="{850A3ED4-A5AD-9742-9DAE-9EE6456AB69E}" dt="2023-02-20T15:22:44.445" v="579" actId="700"/>
          <ac:spMkLst>
            <pc:docMk/>
            <pc:sldMk cId="4145926967" sldId="424"/>
            <ac:spMk id="29" creationId="{AFE071E7-C24B-3A19-57E4-0F74BE8879AC}"/>
          </ac:spMkLst>
        </pc:spChg>
        <pc:spChg chg="add mod">
          <ac:chgData name="Lucas Alcantara" userId="7db96fcc-6949-4beb-acb0-c3326e42b5eb" providerId="ADAL" clId="{850A3ED4-A5AD-9742-9DAE-9EE6456AB69E}" dt="2023-02-20T15:45:11.999" v="791"/>
          <ac:spMkLst>
            <pc:docMk/>
            <pc:sldMk cId="4145926967" sldId="424"/>
            <ac:spMk id="31" creationId="{4C80CFF1-0323-995B-3839-B016F4EA8437}"/>
          </ac:spMkLst>
        </pc:spChg>
        <pc:spChg chg="add mod">
          <ac:chgData name="Lucas Alcantara" userId="7db96fcc-6949-4beb-acb0-c3326e42b5eb" providerId="ADAL" clId="{850A3ED4-A5AD-9742-9DAE-9EE6456AB69E}" dt="2023-02-20T15:45:11.999" v="791"/>
          <ac:spMkLst>
            <pc:docMk/>
            <pc:sldMk cId="4145926967" sldId="424"/>
            <ac:spMk id="32" creationId="{3A9D95CE-CAED-8ED7-5E80-767688E8AC3C}"/>
          </ac:spMkLst>
        </pc:spChg>
        <pc:spChg chg="add mod">
          <ac:chgData name="Lucas Alcantara" userId="7db96fcc-6949-4beb-acb0-c3326e42b5eb" providerId="ADAL" clId="{850A3ED4-A5AD-9742-9DAE-9EE6456AB69E}" dt="2023-02-20T15:45:11.999" v="791"/>
          <ac:spMkLst>
            <pc:docMk/>
            <pc:sldMk cId="4145926967" sldId="424"/>
            <ac:spMk id="33" creationId="{7D2820F7-FA59-EAB3-C7DD-610F089E76AD}"/>
          </ac:spMkLst>
        </pc:spChg>
        <pc:spChg chg="add mod">
          <ac:chgData name="Lucas Alcantara" userId="7db96fcc-6949-4beb-acb0-c3326e42b5eb" providerId="ADAL" clId="{850A3ED4-A5AD-9742-9DAE-9EE6456AB69E}" dt="2023-02-20T15:45:11.999" v="791"/>
          <ac:spMkLst>
            <pc:docMk/>
            <pc:sldMk cId="4145926967" sldId="424"/>
            <ac:spMk id="34" creationId="{6600CBA5-59A1-E5FA-A02F-E8F302FB1059}"/>
          </ac:spMkLst>
        </pc:spChg>
        <pc:spChg chg="add mod">
          <ac:chgData name="Lucas Alcantara" userId="7db96fcc-6949-4beb-acb0-c3326e42b5eb" providerId="ADAL" clId="{850A3ED4-A5AD-9742-9DAE-9EE6456AB69E}" dt="2023-02-20T15:45:11.999" v="791"/>
          <ac:spMkLst>
            <pc:docMk/>
            <pc:sldMk cId="4145926967" sldId="424"/>
            <ac:spMk id="35" creationId="{D69129DF-B8C1-B822-B3EC-3D70901E3675}"/>
          </ac:spMkLst>
        </pc:spChg>
        <pc:spChg chg="add mod">
          <ac:chgData name="Lucas Alcantara" userId="7db96fcc-6949-4beb-acb0-c3326e42b5eb" providerId="ADAL" clId="{850A3ED4-A5AD-9742-9DAE-9EE6456AB69E}" dt="2023-02-20T15:45:11.999" v="791"/>
          <ac:spMkLst>
            <pc:docMk/>
            <pc:sldMk cId="4145926967" sldId="424"/>
            <ac:spMk id="36" creationId="{FC9745D9-9F02-9BEF-DC24-58E1EB12810B}"/>
          </ac:spMkLst>
        </pc:spChg>
        <pc:spChg chg="add mod">
          <ac:chgData name="Lucas Alcantara" userId="7db96fcc-6949-4beb-acb0-c3326e42b5eb" providerId="ADAL" clId="{850A3ED4-A5AD-9742-9DAE-9EE6456AB69E}" dt="2023-02-20T15:45:11.999" v="791"/>
          <ac:spMkLst>
            <pc:docMk/>
            <pc:sldMk cId="4145926967" sldId="424"/>
            <ac:spMk id="37" creationId="{3D29AAD3-309F-B5EF-B168-A787FBCFD344}"/>
          </ac:spMkLst>
        </pc:spChg>
        <pc:spChg chg="mod">
          <ac:chgData name="Lucas Alcantara" userId="7db96fcc-6949-4beb-acb0-c3326e42b5eb" providerId="ADAL" clId="{850A3ED4-A5AD-9742-9DAE-9EE6456AB69E}" dt="2023-02-20T15:45:11.999" v="791"/>
          <ac:spMkLst>
            <pc:docMk/>
            <pc:sldMk cId="4145926967" sldId="424"/>
            <ac:spMk id="39" creationId="{A37E01C3-302B-5976-6DAB-7F118B6C1F57}"/>
          </ac:spMkLst>
        </pc:spChg>
        <pc:spChg chg="mod">
          <ac:chgData name="Lucas Alcantara" userId="7db96fcc-6949-4beb-acb0-c3326e42b5eb" providerId="ADAL" clId="{850A3ED4-A5AD-9742-9DAE-9EE6456AB69E}" dt="2023-02-20T15:45:11.999" v="791"/>
          <ac:spMkLst>
            <pc:docMk/>
            <pc:sldMk cId="4145926967" sldId="424"/>
            <ac:spMk id="40" creationId="{B38FE10D-C50A-66C5-B2DE-5B2EFC3BEC62}"/>
          </ac:spMkLst>
        </pc:spChg>
        <pc:spChg chg="mod">
          <ac:chgData name="Lucas Alcantara" userId="7db96fcc-6949-4beb-acb0-c3326e42b5eb" providerId="ADAL" clId="{850A3ED4-A5AD-9742-9DAE-9EE6456AB69E}" dt="2023-02-20T15:45:11.999" v="791"/>
          <ac:spMkLst>
            <pc:docMk/>
            <pc:sldMk cId="4145926967" sldId="424"/>
            <ac:spMk id="41" creationId="{4A0CD316-A257-BB9E-234F-202D8F01EE1F}"/>
          </ac:spMkLst>
        </pc:spChg>
        <pc:spChg chg="mod">
          <ac:chgData name="Lucas Alcantara" userId="7db96fcc-6949-4beb-acb0-c3326e42b5eb" providerId="ADAL" clId="{850A3ED4-A5AD-9742-9DAE-9EE6456AB69E}" dt="2023-02-20T15:45:11.999" v="791"/>
          <ac:spMkLst>
            <pc:docMk/>
            <pc:sldMk cId="4145926967" sldId="424"/>
            <ac:spMk id="42" creationId="{65EC2D43-B030-64E2-8810-D7C0D03E8970}"/>
          </ac:spMkLst>
        </pc:spChg>
        <pc:spChg chg="mod">
          <ac:chgData name="Lucas Alcantara" userId="7db96fcc-6949-4beb-acb0-c3326e42b5eb" providerId="ADAL" clId="{850A3ED4-A5AD-9742-9DAE-9EE6456AB69E}" dt="2023-02-20T15:45:11.999" v="791"/>
          <ac:spMkLst>
            <pc:docMk/>
            <pc:sldMk cId="4145926967" sldId="424"/>
            <ac:spMk id="43" creationId="{B58C9A97-4648-F04E-7592-DB5F7277740A}"/>
          </ac:spMkLst>
        </pc:spChg>
        <pc:spChg chg="mod">
          <ac:chgData name="Lucas Alcantara" userId="7db96fcc-6949-4beb-acb0-c3326e42b5eb" providerId="ADAL" clId="{850A3ED4-A5AD-9742-9DAE-9EE6456AB69E}" dt="2023-02-20T15:45:11.999" v="791"/>
          <ac:spMkLst>
            <pc:docMk/>
            <pc:sldMk cId="4145926967" sldId="424"/>
            <ac:spMk id="44" creationId="{8B204CB5-7B1C-B313-B43C-634F1B65B346}"/>
          </ac:spMkLst>
        </pc:spChg>
        <pc:spChg chg="mod">
          <ac:chgData name="Lucas Alcantara" userId="7db96fcc-6949-4beb-acb0-c3326e42b5eb" providerId="ADAL" clId="{850A3ED4-A5AD-9742-9DAE-9EE6456AB69E}" dt="2023-02-20T15:45:11.999" v="791"/>
          <ac:spMkLst>
            <pc:docMk/>
            <pc:sldMk cId="4145926967" sldId="424"/>
            <ac:spMk id="45" creationId="{F9A5AC2D-B874-A74B-A334-7C86B2F70814}"/>
          </ac:spMkLst>
        </pc:spChg>
        <pc:spChg chg="mod">
          <ac:chgData name="Lucas Alcantara" userId="7db96fcc-6949-4beb-acb0-c3326e42b5eb" providerId="ADAL" clId="{850A3ED4-A5AD-9742-9DAE-9EE6456AB69E}" dt="2023-02-20T15:45:11.999" v="791"/>
          <ac:spMkLst>
            <pc:docMk/>
            <pc:sldMk cId="4145926967" sldId="424"/>
            <ac:spMk id="46" creationId="{779AFF0C-FFC8-354E-A15C-58E4A1126983}"/>
          </ac:spMkLst>
        </pc:spChg>
        <pc:spChg chg="mod">
          <ac:chgData name="Lucas Alcantara" userId="7db96fcc-6949-4beb-acb0-c3326e42b5eb" providerId="ADAL" clId="{850A3ED4-A5AD-9742-9DAE-9EE6456AB69E}" dt="2023-02-20T15:45:11.999" v="791"/>
          <ac:spMkLst>
            <pc:docMk/>
            <pc:sldMk cId="4145926967" sldId="424"/>
            <ac:spMk id="47" creationId="{B5008E3E-3D64-09BE-1A3C-496E60AAB167}"/>
          </ac:spMkLst>
        </pc:spChg>
        <pc:spChg chg="add mod">
          <ac:chgData name="Lucas Alcantara" userId="7db96fcc-6949-4beb-acb0-c3326e42b5eb" providerId="ADAL" clId="{850A3ED4-A5AD-9742-9DAE-9EE6456AB69E}" dt="2023-02-20T15:45:11.999" v="791"/>
          <ac:spMkLst>
            <pc:docMk/>
            <pc:sldMk cId="4145926967" sldId="424"/>
            <ac:spMk id="48" creationId="{FF5E415C-05E9-AF48-586C-5DAD3DA5B262}"/>
          </ac:spMkLst>
        </pc:spChg>
        <pc:spChg chg="add mod">
          <ac:chgData name="Lucas Alcantara" userId="7db96fcc-6949-4beb-acb0-c3326e42b5eb" providerId="ADAL" clId="{850A3ED4-A5AD-9742-9DAE-9EE6456AB69E}" dt="2023-02-20T15:45:11.999" v="791"/>
          <ac:spMkLst>
            <pc:docMk/>
            <pc:sldMk cId="4145926967" sldId="424"/>
            <ac:spMk id="49" creationId="{36C6A751-C6E5-05B5-4551-BA06E187CBCE}"/>
          </ac:spMkLst>
        </pc:spChg>
        <pc:spChg chg="add mod">
          <ac:chgData name="Lucas Alcantara" userId="7db96fcc-6949-4beb-acb0-c3326e42b5eb" providerId="ADAL" clId="{850A3ED4-A5AD-9742-9DAE-9EE6456AB69E}" dt="2023-02-20T15:45:11.999" v="791"/>
          <ac:spMkLst>
            <pc:docMk/>
            <pc:sldMk cId="4145926967" sldId="424"/>
            <ac:spMk id="50" creationId="{47954C33-C3A6-E570-70AC-6BE057C2B9B7}"/>
          </ac:spMkLst>
        </pc:spChg>
        <pc:spChg chg="add mod">
          <ac:chgData name="Lucas Alcantara" userId="7db96fcc-6949-4beb-acb0-c3326e42b5eb" providerId="ADAL" clId="{850A3ED4-A5AD-9742-9DAE-9EE6456AB69E}" dt="2023-02-20T15:45:11.999" v="791"/>
          <ac:spMkLst>
            <pc:docMk/>
            <pc:sldMk cId="4145926967" sldId="424"/>
            <ac:spMk id="51" creationId="{683D9717-6E15-B01E-8372-2C563AE14126}"/>
          </ac:spMkLst>
        </pc:spChg>
        <pc:spChg chg="add mod">
          <ac:chgData name="Lucas Alcantara" userId="7db96fcc-6949-4beb-acb0-c3326e42b5eb" providerId="ADAL" clId="{850A3ED4-A5AD-9742-9DAE-9EE6456AB69E}" dt="2023-02-20T15:45:11.999" v="791"/>
          <ac:spMkLst>
            <pc:docMk/>
            <pc:sldMk cId="4145926967" sldId="424"/>
            <ac:spMk id="52" creationId="{EE7E174B-FACA-D59D-800C-3A661E30924B}"/>
          </ac:spMkLst>
        </pc:spChg>
        <pc:spChg chg="add mod">
          <ac:chgData name="Lucas Alcantara" userId="7db96fcc-6949-4beb-acb0-c3326e42b5eb" providerId="ADAL" clId="{850A3ED4-A5AD-9742-9DAE-9EE6456AB69E}" dt="2023-02-20T15:45:11.999" v="791"/>
          <ac:spMkLst>
            <pc:docMk/>
            <pc:sldMk cId="4145926967" sldId="424"/>
            <ac:spMk id="53" creationId="{E9CC96E3-575E-3894-D485-92BFF46913A7}"/>
          </ac:spMkLst>
        </pc:spChg>
        <pc:grpChg chg="del">
          <ac:chgData name="Lucas Alcantara" userId="7db96fcc-6949-4beb-acb0-c3326e42b5eb" providerId="ADAL" clId="{850A3ED4-A5AD-9742-9DAE-9EE6456AB69E}" dt="2023-02-20T15:45:11.515" v="790" actId="478"/>
          <ac:grpSpMkLst>
            <pc:docMk/>
            <pc:sldMk cId="4145926967" sldId="424"/>
            <ac:grpSpMk id="12" creationId="{AB709835-F34B-9C02-FC0C-45AC050F3980}"/>
          </ac:grpSpMkLst>
        </pc:grpChg>
        <pc:grpChg chg="add mod">
          <ac:chgData name="Lucas Alcantara" userId="7db96fcc-6949-4beb-acb0-c3326e42b5eb" providerId="ADAL" clId="{850A3ED4-A5AD-9742-9DAE-9EE6456AB69E}" dt="2023-02-20T15:45:11.999" v="791"/>
          <ac:grpSpMkLst>
            <pc:docMk/>
            <pc:sldMk cId="4145926967" sldId="424"/>
            <ac:grpSpMk id="38" creationId="{86B01065-21E5-47DF-DD8A-69B0948EE754}"/>
          </ac:grpSpMkLst>
        </pc:grpChg>
      </pc:sldChg>
      <pc:sldChg chg="addSp delSp modSp del mod modClrScheme chgLayout">
        <pc:chgData name="Lucas Alcantara" userId="7db96fcc-6949-4beb-acb0-c3326e42b5eb" providerId="ADAL" clId="{850A3ED4-A5AD-9742-9DAE-9EE6456AB69E}" dt="2023-02-20T15:32:36.988" v="609" actId="2696"/>
        <pc:sldMkLst>
          <pc:docMk/>
          <pc:sldMk cId="2697074488" sldId="425"/>
        </pc:sldMkLst>
        <pc:spChg chg="add mod ord">
          <ac:chgData name="Lucas Alcantara" userId="7db96fcc-6949-4beb-acb0-c3326e42b5eb" providerId="ADAL" clId="{850A3ED4-A5AD-9742-9DAE-9EE6456AB69E}" dt="2023-02-20T15:28:00.779" v="590"/>
          <ac:spMkLst>
            <pc:docMk/>
            <pc:sldMk cId="2697074488" sldId="425"/>
            <ac:spMk id="2" creationId="{60268A6F-92FA-64E6-ED87-17107AF98BEC}"/>
          </ac:spMkLst>
        </pc:spChg>
        <pc:spChg chg="add mod ord">
          <ac:chgData name="Lucas Alcantara" userId="7db96fcc-6949-4beb-acb0-c3326e42b5eb" providerId="ADAL" clId="{850A3ED4-A5AD-9742-9DAE-9EE6456AB69E}" dt="2023-02-20T15:29:28.734" v="603" actId="948"/>
          <ac:spMkLst>
            <pc:docMk/>
            <pc:sldMk cId="2697074488" sldId="425"/>
            <ac:spMk id="3" creationId="{86D9B9B5-DA17-96B3-E264-E9FAB909B42E}"/>
          </ac:spMkLst>
        </pc:spChg>
        <pc:spChg chg="del mod">
          <ac:chgData name="Lucas Alcantara" userId="7db96fcc-6949-4beb-acb0-c3326e42b5eb" providerId="ADAL" clId="{850A3ED4-A5AD-9742-9DAE-9EE6456AB69E}" dt="2023-02-20T15:28:06.724" v="592" actId="478"/>
          <ac:spMkLst>
            <pc:docMk/>
            <pc:sldMk cId="2697074488" sldId="425"/>
            <ac:spMk id="28" creationId="{AA04B309-1FF9-290D-DBFB-F94BA74C67BF}"/>
          </ac:spMkLst>
        </pc:spChg>
        <pc:spChg chg="del mod">
          <ac:chgData name="Lucas Alcantara" userId="7db96fcc-6949-4beb-acb0-c3326e42b5eb" providerId="ADAL" clId="{850A3ED4-A5AD-9742-9DAE-9EE6456AB69E}" dt="2023-02-20T15:27:59.117" v="589" actId="478"/>
          <ac:spMkLst>
            <pc:docMk/>
            <pc:sldMk cId="2697074488" sldId="425"/>
            <ac:spMk id="31" creationId="{7C31331C-98D3-CB89-F49C-2088F84589DE}"/>
          </ac:spMkLst>
        </pc:spChg>
      </pc:sldChg>
      <pc:sldChg chg="del">
        <pc:chgData name="Lucas Alcantara" userId="7db96fcc-6949-4beb-acb0-c3326e42b5eb" providerId="ADAL" clId="{850A3ED4-A5AD-9742-9DAE-9EE6456AB69E}" dt="2023-02-20T15:32:59.722" v="614" actId="2696"/>
        <pc:sldMkLst>
          <pc:docMk/>
          <pc:sldMk cId="194366812" sldId="426"/>
        </pc:sldMkLst>
      </pc:sldChg>
      <pc:sldChg chg="addSp delSp modSp mod modClrScheme chgLayout">
        <pc:chgData name="Lucas Alcantara" userId="7db96fcc-6949-4beb-acb0-c3326e42b5eb" providerId="ADAL" clId="{850A3ED4-A5AD-9742-9DAE-9EE6456AB69E}" dt="2023-02-20T15:45:52.071" v="813"/>
        <pc:sldMkLst>
          <pc:docMk/>
          <pc:sldMk cId="2715340838" sldId="427"/>
        </pc:sldMkLst>
        <pc:spChg chg="mod ord">
          <ac:chgData name="Lucas Alcantara" userId="7db96fcc-6949-4beb-acb0-c3326e42b5eb" providerId="ADAL" clId="{850A3ED4-A5AD-9742-9DAE-9EE6456AB69E}" dt="2023-02-20T15:43:30.868" v="754" actId="700"/>
          <ac:spMkLst>
            <pc:docMk/>
            <pc:sldMk cId="2715340838" sldId="427"/>
            <ac:spMk id="3" creationId="{ED2595FA-CD0A-6341-3DBF-3DA22B8ADCB2}"/>
          </ac:spMkLst>
        </pc:spChg>
        <pc:spChg chg="del">
          <ac:chgData name="Lucas Alcantara" userId="7db96fcc-6949-4beb-acb0-c3326e42b5eb" providerId="ADAL" clId="{850A3ED4-A5AD-9742-9DAE-9EE6456AB69E}" dt="2023-02-20T15:45:51.652" v="812" actId="478"/>
          <ac:spMkLst>
            <pc:docMk/>
            <pc:sldMk cId="2715340838" sldId="427"/>
            <ac:spMk id="4" creationId="{451A800E-3FCD-F0B0-242E-0148739F8C4D}"/>
          </ac:spMkLst>
        </pc:spChg>
        <pc:spChg chg="del">
          <ac:chgData name="Lucas Alcantara" userId="7db96fcc-6949-4beb-acb0-c3326e42b5eb" providerId="ADAL" clId="{850A3ED4-A5AD-9742-9DAE-9EE6456AB69E}" dt="2023-02-20T15:45:51.652" v="812" actId="478"/>
          <ac:spMkLst>
            <pc:docMk/>
            <pc:sldMk cId="2715340838" sldId="427"/>
            <ac:spMk id="5" creationId="{FF562BAF-5C37-5D4F-1F10-3E44A2E87175}"/>
          </ac:spMkLst>
        </pc:spChg>
        <pc:spChg chg="del">
          <ac:chgData name="Lucas Alcantara" userId="7db96fcc-6949-4beb-acb0-c3326e42b5eb" providerId="ADAL" clId="{850A3ED4-A5AD-9742-9DAE-9EE6456AB69E}" dt="2023-02-20T15:45:51.652" v="812" actId="478"/>
          <ac:spMkLst>
            <pc:docMk/>
            <pc:sldMk cId="2715340838" sldId="427"/>
            <ac:spMk id="6" creationId="{974FAD30-9420-7959-21D2-F1C3E7B39B56}"/>
          </ac:spMkLst>
        </pc:spChg>
        <pc:spChg chg="del">
          <ac:chgData name="Lucas Alcantara" userId="7db96fcc-6949-4beb-acb0-c3326e42b5eb" providerId="ADAL" clId="{850A3ED4-A5AD-9742-9DAE-9EE6456AB69E}" dt="2023-02-20T15:45:51.652" v="812" actId="478"/>
          <ac:spMkLst>
            <pc:docMk/>
            <pc:sldMk cId="2715340838" sldId="427"/>
            <ac:spMk id="7" creationId="{74B1EFFA-66D2-1C97-ED02-0422E9BCF6B0}"/>
          </ac:spMkLst>
        </pc:spChg>
        <pc:spChg chg="del">
          <ac:chgData name="Lucas Alcantara" userId="7db96fcc-6949-4beb-acb0-c3326e42b5eb" providerId="ADAL" clId="{850A3ED4-A5AD-9742-9DAE-9EE6456AB69E}" dt="2023-02-20T15:45:51.652" v="812" actId="478"/>
          <ac:spMkLst>
            <pc:docMk/>
            <pc:sldMk cId="2715340838" sldId="427"/>
            <ac:spMk id="8" creationId="{B11FF211-64DF-4BF8-51B3-E8C7F0FF3D22}"/>
          </ac:spMkLst>
        </pc:spChg>
        <pc:spChg chg="del">
          <ac:chgData name="Lucas Alcantara" userId="7db96fcc-6949-4beb-acb0-c3326e42b5eb" providerId="ADAL" clId="{850A3ED4-A5AD-9742-9DAE-9EE6456AB69E}" dt="2023-02-20T15:45:51.652" v="812" actId="478"/>
          <ac:spMkLst>
            <pc:docMk/>
            <pc:sldMk cId="2715340838" sldId="427"/>
            <ac:spMk id="9" creationId="{9A167458-A984-B0E8-6F71-7C5A490157D6}"/>
          </ac:spMkLst>
        </pc:spChg>
        <pc:spChg chg="del">
          <ac:chgData name="Lucas Alcantara" userId="7db96fcc-6949-4beb-acb0-c3326e42b5eb" providerId="ADAL" clId="{850A3ED4-A5AD-9742-9DAE-9EE6456AB69E}" dt="2023-02-20T15:45:51.652" v="812" actId="478"/>
          <ac:spMkLst>
            <pc:docMk/>
            <pc:sldMk cId="2715340838" sldId="427"/>
            <ac:spMk id="10" creationId="{64F24580-92D5-A412-C5E8-122FDCF8D4E1}"/>
          </ac:spMkLst>
        </pc:spChg>
        <pc:spChg chg="del">
          <ac:chgData name="Lucas Alcantara" userId="7db96fcc-6949-4beb-acb0-c3326e42b5eb" providerId="ADAL" clId="{850A3ED4-A5AD-9742-9DAE-9EE6456AB69E}" dt="2023-02-20T15:45:51.652" v="812" actId="478"/>
          <ac:spMkLst>
            <pc:docMk/>
            <pc:sldMk cId="2715340838" sldId="427"/>
            <ac:spMk id="11" creationId="{DFBCDA1E-9608-77F3-C75C-6EFD3F583B50}"/>
          </ac:spMkLst>
        </pc:spChg>
        <pc:spChg chg="del">
          <ac:chgData name="Lucas Alcantara" userId="7db96fcc-6949-4beb-acb0-c3326e42b5eb" providerId="ADAL" clId="{850A3ED4-A5AD-9742-9DAE-9EE6456AB69E}" dt="2023-02-20T15:45:51.652" v="812" actId="478"/>
          <ac:spMkLst>
            <pc:docMk/>
            <pc:sldMk cId="2715340838" sldId="427"/>
            <ac:spMk id="22" creationId="{93CF48EB-3D90-52C3-E820-3C9F316C3CAA}"/>
          </ac:spMkLst>
        </pc:spChg>
        <pc:spChg chg="del">
          <ac:chgData name="Lucas Alcantara" userId="7db96fcc-6949-4beb-acb0-c3326e42b5eb" providerId="ADAL" clId="{850A3ED4-A5AD-9742-9DAE-9EE6456AB69E}" dt="2023-02-20T15:45:51.652" v="812" actId="478"/>
          <ac:spMkLst>
            <pc:docMk/>
            <pc:sldMk cId="2715340838" sldId="427"/>
            <ac:spMk id="23" creationId="{B1FAC24D-FA03-8AEB-648B-B95F0B9688C0}"/>
          </ac:spMkLst>
        </pc:spChg>
        <pc:spChg chg="del">
          <ac:chgData name="Lucas Alcantara" userId="7db96fcc-6949-4beb-acb0-c3326e42b5eb" providerId="ADAL" clId="{850A3ED4-A5AD-9742-9DAE-9EE6456AB69E}" dt="2023-02-20T15:45:51.652" v="812" actId="478"/>
          <ac:spMkLst>
            <pc:docMk/>
            <pc:sldMk cId="2715340838" sldId="427"/>
            <ac:spMk id="24" creationId="{8E5A65A3-A330-6E0B-83B7-4D77B1C1794A}"/>
          </ac:spMkLst>
        </pc:spChg>
        <pc:spChg chg="del">
          <ac:chgData name="Lucas Alcantara" userId="7db96fcc-6949-4beb-acb0-c3326e42b5eb" providerId="ADAL" clId="{850A3ED4-A5AD-9742-9DAE-9EE6456AB69E}" dt="2023-02-20T15:45:51.652" v="812" actId="478"/>
          <ac:spMkLst>
            <pc:docMk/>
            <pc:sldMk cId="2715340838" sldId="427"/>
            <ac:spMk id="25" creationId="{D229812F-1549-7960-C83A-E8E2F94F622D}"/>
          </ac:spMkLst>
        </pc:spChg>
        <pc:spChg chg="del">
          <ac:chgData name="Lucas Alcantara" userId="7db96fcc-6949-4beb-acb0-c3326e42b5eb" providerId="ADAL" clId="{850A3ED4-A5AD-9742-9DAE-9EE6456AB69E}" dt="2023-02-20T15:45:51.652" v="812" actId="478"/>
          <ac:spMkLst>
            <pc:docMk/>
            <pc:sldMk cId="2715340838" sldId="427"/>
            <ac:spMk id="26" creationId="{DD4859C0-F499-58DE-B19B-E485CED06C96}"/>
          </ac:spMkLst>
        </pc:spChg>
        <pc:spChg chg="del">
          <ac:chgData name="Lucas Alcantara" userId="7db96fcc-6949-4beb-acb0-c3326e42b5eb" providerId="ADAL" clId="{850A3ED4-A5AD-9742-9DAE-9EE6456AB69E}" dt="2023-02-20T15:45:51.652" v="812" actId="478"/>
          <ac:spMkLst>
            <pc:docMk/>
            <pc:sldMk cId="2715340838" sldId="427"/>
            <ac:spMk id="27" creationId="{3228702E-48E4-4BD0-D027-BE255C9FC58E}"/>
          </ac:spMkLst>
        </pc:spChg>
        <pc:spChg chg="add del mod ord">
          <ac:chgData name="Lucas Alcantara" userId="7db96fcc-6949-4beb-acb0-c3326e42b5eb" providerId="ADAL" clId="{850A3ED4-A5AD-9742-9DAE-9EE6456AB69E}" dt="2023-02-20T15:43:34.146" v="755" actId="478"/>
          <ac:spMkLst>
            <pc:docMk/>
            <pc:sldMk cId="2715340838" sldId="427"/>
            <ac:spMk id="28" creationId="{45BDB9A8-D086-C8AC-D080-F0A351B31E1C}"/>
          </ac:spMkLst>
        </pc:spChg>
        <pc:spChg chg="add mod">
          <ac:chgData name="Lucas Alcantara" userId="7db96fcc-6949-4beb-acb0-c3326e42b5eb" providerId="ADAL" clId="{850A3ED4-A5AD-9742-9DAE-9EE6456AB69E}" dt="2023-02-20T15:45:52.071" v="813"/>
          <ac:spMkLst>
            <pc:docMk/>
            <pc:sldMk cId="2715340838" sldId="427"/>
            <ac:spMk id="29" creationId="{5839A962-ECE5-1767-5C09-644260F212C4}"/>
          </ac:spMkLst>
        </pc:spChg>
        <pc:spChg chg="add mod">
          <ac:chgData name="Lucas Alcantara" userId="7db96fcc-6949-4beb-acb0-c3326e42b5eb" providerId="ADAL" clId="{850A3ED4-A5AD-9742-9DAE-9EE6456AB69E}" dt="2023-02-20T15:45:52.071" v="813"/>
          <ac:spMkLst>
            <pc:docMk/>
            <pc:sldMk cId="2715340838" sldId="427"/>
            <ac:spMk id="31" creationId="{367D9ACD-3A28-D633-7B38-6B920717A858}"/>
          </ac:spMkLst>
        </pc:spChg>
        <pc:spChg chg="add mod">
          <ac:chgData name="Lucas Alcantara" userId="7db96fcc-6949-4beb-acb0-c3326e42b5eb" providerId="ADAL" clId="{850A3ED4-A5AD-9742-9DAE-9EE6456AB69E}" dt="2023-02-20T15:45:52.071" v="813"/>
          <ac:spMkLst>
            <pc:docMk/>
            <pc:sldMk cId="2715340838" sldId="427"/>
            <ac:spMk id="32" creationId="{DB7DC24D-8F5A-BCCE-4DD2-7C94B552EC14}"/>
          </ac:spMkLst>
        </pc:spChg>
        <pc:spChg chg="add mod">
          <ac:chgData name="Lucas Alcantara" userId="7db96fcc-6949-4beb-acb0-c3326e42b5eb" providerId="ADAL" clId="{850A3ED4-A5AD-9742-9DAE-9EE6456AB69E}" dt="2023-02-20T15:45:52.071" v="813"/>
          <ac:spMkLst>
            <pc:docMk/>
            <pc:sldMk cId="2715340838" sldId="427"/>
            <ac:spMk id="33" creationId="{879F72C2-0893-2AA4-B7CF-3CDB27D449DC}"/>
          </ac:spMkLst>
        </pc:spChg>
        <pc:spChg chg="add mod">
          <ac:chgData name="Lucas Alcantara" userId="7db96fcc-6949-4beb-acb0-c3326e42b5eb" providerId="ADAL" clId="{850A3ED4-A5AD-9742-9DAE-9EE6456AB69E}" dt="2023-02-20T15:45:52.071" v="813"/>
          <ac:spMkLst>
            <pc:docMk/>
            <pc:sldMk cId="2715340838" sldId="427"/>
            <ac:spMk id="34" creationId="{3F4065C0-641C-65D5-3321-BE9ED54AEB86}"/>
          </ac:spMkLst>
        </pc:spChg>
        <pc:spChg chg="add mod">
          <ac:chgData name="Lucas Alcantara" userId="7db96fcc-6949-4beb-acb0-c3326e42b5eb" providerId="ADAL" clId="{850A3ED4-A5AD-9742-9DAE-9EE6456AB69E}" dt="2023-02-20T15:45:52.071" v="813"/>
          <ac:spMkLst>
            <pc:docMk/>
            <pc:sldMk cId="2715340838" sldId="427"/>
            <ac:spMk id="35" creationId="{57968BD1-F21C-0866-7D59-BA1E2037623C}"/>
          </ac:spMkLst>
        </pc:spChg>
        <pc:spChg chg="add mod">
          <ac:chgData name="Lucas Alcantara" userId="7db96fcc-6949-4beb-acb0-c3326e42b5eb" providerId="ADAL" clId="{850A3ED4-A5AD-9742-9DAE-9EE6456AB69E}" dt="2023-02-20T15:45:52.071" v="813"/>
          <ac:spMkLst>
            <pc:docMk/>
            <pc:sldMk cId="2715340838" sldId="427"/>
            <ac:spMk id="36" creationId="{A7AB18A4-235E-8A68-A820-8F96D3B7BE65}"/>
          </ac:spMkLst>
        </pc:spChg>
        <pc:spChg chg="add mod">
          <ac:chgData name="Lucas Alcantara" userId="7db96fcc-6949-4beb-acb0-c3326e42b5eb" providerId="ADAL" clId="{850A3ED4-A5AD-9742-9DAE-9EE6456AB69E}" dt="2023-02-20T15:45:52.071" v="813"/>
          <ac:spMkLst>
            <pc:docMk/>
            <pc:sldMk cId="2715340838" sldId="427"/>
            <ac:spMk id="37" creationId="{CB068849-8D72-CAEE-B07E-6858260314FD}"/>
          </ac:spMkLst>
        </pc:spChg>
        <pc:spChg chg="mod">
          <ac:chgData name="Lucas Alcantara" userId="7db96fcc-6949-4beb-acb0-c3326e42b5eb" providerId="ADAL" clId="{850A3ED4-A5AD-9742-9DAE-9EE6456AB69E}" dt="2023-02-20T15:45:52.071" v="813"/>
          <ac:spMkLst>
            <pc:docMk/>
            <pc:sldMk cId="2715340838" sldId="427"/>
            <ac:spMk id="39" creationId="{B0204499-F4C6-33CD-1998-B3D993088A58}"/>
          </ac:spMkLst>
        </pc:spChg>
        <pc:spChg chg="mod">
          <ac:chgData name="Lucas Alcantara" userId="7db96fcc-6949-4beb-acb0-c3326e42b5eb" providerId="ADAL" clId="{850A3ED4-A5AD-9742-9DAE-9EE6456AB69E}" dt="2023-02-20T15:45:52.071" v="813"/>
          <ac:spMkLst>
            <pc:docMk/>
            <pc:sldMk cId="2715340838" sldId="427"/>
            <ac:spMk id="40" creationId="{8F14D9B6-436B-431B-6410-6E664076B406}"/>
          </ac:spMkLst>
        </pc:spChg>
        <pc:spChg chg="mod">
          <ac:chgData name="Lucas Alcantara" userId="7db96fcc-6949-4beb-acb0-c3326e42b5eb" providerId="ADAL" clId="{850A3ED4-A5AD-9742-9DAE-9EE6456AB69E}" dt="2023-02-20T15:45:52.071" v="813"/>
          <ac:spMkLst>
            <pc:docMk/>
            <pc:sldMk cId="2715340838" sldId="427"/>
            <ac:spMk id="41" creationId="{62A3F265-145E-3258-7F06-48694A14EEDC}"/>
          </ac:spMkLst>
        </pc:spChg>
        <pc:spChg chg="mod">
          <ac:chgData name="Lucas Alcantara" userId="7db96fcc-6949-4beb-acb0-c3326e42b5eb" providerId="ADAL" clId="{850A3ED4-A5AD-9742-9DAE-9EE6456AB69E}" dt="2023-02-20T15:45:52.071" v="813"/>
          <ac:spMkLst>
            <pc:docMk/>
            <pc:sldMk cId="2715340838" sldId="427"/>
            <ac:spMk id="42" creationId="{8446DBAE-4153-6992-34B2-C200AA1D6135}"/>
          </ac:spMkLst>
        </pc:spChg>
        <pc:spChg chg="mod">
          <ac:chgData name="Lucas Alcantara" userId="7db96fcc-6949-4beb-acb0-c3326e42b5eb" providerId="ADAL" clId="{850A3ED4-A5AD-9742-9DAE-9EE6456AB69E}" dt="2023-02-20T15:45:52.071" v="813"/>
          <ac:spMkLst>
            <pc:docMk/>
            <pc:sldMk cId="2715340838" sldId="427"/>
            <ac:spMk id="43" creationId="{4EB90463-7AA3-1B45-FD69-D2DA491F3634}"/>
          </ac:spMkLst>
        </pc:spChg>
        <pc:spChg chg="mod">
          <ac:chgData name="Lucas Alcantara" userId="7db96fcc-6949-4beb-acb0-c3326e42b5eb" providerId="ADAL" clId="{850A3ED4-A5AD-9742-9DAE-9EE6456AB69E}" dt="2023-02-20T15:45:52.071" v="813"/>
          <ac:spMkLst>
            <pc:docMk/>
            <pc:sldMk cId="2715340838" sldId="427"/>
            <ac:spMk id="44" creationId="{88DE2BAB-E947-00E1-BA10-66070F27C124}"/>
          </ac:spMkLst>
        </pc:spChg>
        <pc:spChg chg="mod">
          <ac:chgData name="Lucas Alcantara" userId="7db96fcc-6949-4beb-acb0-c3326e42b5eb" providerId="ADAL" clId="{850A3ED4-A5AD-9742-9DAE-9EE6456AB69E}" dt="2023-02-20T15:45:52.071" v="813"/>
          <ac:spMkLst>
            <pc:docMk/>
            <pc:sldMk cId="2715340838" sldId="427"/>
            <ac:spMk id="45" creationId="{F26F7429-C18E-C158-A541-349FABFD7DC3}"/>
          </ac:spMkLst>
        </pc:spChg>
        <pc:spChg chg="mod">
          <ac:chgData name="Lucas Alcantara" userId="7db96fcc-6949-4beb-acb0-c3326e42b5eb" providerId="ADAL" clId="{850A3ED4-A5AD-9742-9DAE-9EE6456AB69E}" dt="2023-02-20T15:45:52.071" v="813"/>
          <ac:spMkLst>
            <pc:docMk/>
            <pc:sldMk cId="2715340838" sldId="427"/>
            <ac:spMk id="46" creationId="{7419CFDA-E38D-F0D2-1E56-77EF2AD8F1B8}"/>
          </ac:spMkLst>
        </pc:spChg>
        <pc:spChg chg="mod">
          <ac:chgData name="Lucas Alcantara" userId="7db96fcc-6949-4beb-acb0-c3326e42b5eb" providerId="ADAL" clId="{850A3ED4-A5AD-9742-9DAE-9EE6456AB69E}" dt="2023-02-20T15:45:52.071" v="813"/>
          <ac:spMkLst>
            <pc:docMk/>
            <pc:sldMk cId="2715340838" sldId="427"/>
            <ac:spMk id="47" creationId="{AB2456E7-8F87-C35F-55CF-ED1BF7EEE362}"/>
          </ac:spMkLst>
        </pc:spChg>
        <pc:spChg chg="add mod">
          <ac:chgData name="Lucas Alcantara" userId="7db96fcc-6949-4beb-acb0-c3326e42b5eb" providerId="ADAL" clId="{850A3ED4-A5AD-9742-9DAE-9EE6456AB69E}" dt="2023-02-20T15:45:52.071" v="813"/>
          <ac:spMkLst>
            <pc:docMk/>
            <pc:sldMk cId="2715340838" sldId="427"/>
            <ac:spMk id="48" creationId="{7701DC3D-5B59-7A5F-868E-503FE8DADED4}"/>
          </ac:spMkLst>
        </pc:spChg>
        <pc:spChg chg="add mod">
          <ac:chgData name="Lucas Alcantara" userId="7db96fcc-6949-4beb-acb0-c3326e42b5eb" providerId="ADAL" clId="{850A3ED4-A5AD-9742-9DAE-9EE6456AB69E}" dt="2023-02-20T15:45:52.071" v="813"/>
          <ac:spMkLst>
            <pc:docMk/>
            <pc:sldMk cId="2715340838" sldId="427"/>
            <ac:spMk id="49" creationId="{698CC33C-1F33-DB87-096F-437E7BF783FB}"/>
          </ac:spMkLst>
        </pc:spChg>
        <pc:spChg chg="add mod">
          <ac:chgData name="Lucas Alcantara" userId="7db96fcc-6949-4beb-acb0-c3326e42b5eb" providerId="ADAL" clId="{850A3ED4-A5AD-9742-9DAE-9EE6456AB69E}" dt="2023-02-20T15:45:52.071" v="813"/>
          <ac:spMkLst>
            <pc:docMk/>
            <pc:sldMk cId="2715340838" sldId="427"/>
            <ac:spMk id="50" creationId="{63857C0C-8836-4984-0731-75B22942D728}"/>
          </ac:spMkLst>
        </pc:spChg>
        <pc:spChg chg="add mod">
          <ac:chgData name="Lucas Alcantara" userId="7db96fcc-6949-4beb-acb0-c3326e42b5eb" providerId="ADAL" clId="{850A3ED4-A5AD-9742-9DAE-9EE6456AB69E}" dt="2023-02-20T15:45:52.071" v="813"/>
          <ac:spMkLst>
            <pc:docMk/>
            <pc:sldMk cId="2715340838" sldId="427"/>
            <ac:spMk id="51" creationId="{A78445FD-CBDA-211A-DA44-28E2390B0436}"/>
          </ac:spMkLst>
        </pc:spChg>
        <pc:spChg chg="add mod">
          <ac:chgData name="Lucas Alcantara" userId="7db96fcc-6949-4beb-acb0-c3326e42b5eb" providerId="ADAL" clId="{850A3ED4-A5AD-9742-9DAE-9EE6456AB69E}" dt="2023-02-20T15:45:52.071" v="813"/>
          <ac:spMkLst>
            <pc:docMk/>
            <pc:sldMk cId="2715340838" sldId="427"/>
            <ac:spMk id="52" creationId="{512899C7-8E52-D9FB-C854-5AF07F1454E3}"/>
          </ac:spMkLst>
        </pc:spChg>
        <pc:spChg chg="add mod">
          <ac:chgData name="Lucas Alcantara" userId="7db96fcc-6949-4beb-acb0-c3326e42b5eb" providerId="ADAL" clId="{850A3ED4-A5AD-9742-9DAE-9EE6456AB69E}" dt="2023-02-20T15:45:52.071" v="813"/>
          <ac:spMkLst>
            <pc:docMk/>
            <pc:sldMk cId="2715340838" sldId="427"/>
            <ac:spMk id="53" creationId="{6CB7AA05-9527-44A2-707D-EC833A3590DB}"/>
          </ac:spMkLst>
        </pc:spChg>
        <pc:grpChg chg="del">
          <ac:chgData name="Lucas Alcantara" userId="7db96fcc-6949-4beb-acb0-c3326e42b5eb" providerId="ADAL" clId="{850A3ED4-A5AD-9742-9DAE-9EE6456AB69E}" dt="2023-02-20T15:45:51.652" v="812" actId="478"/>
          <ac:grpSpMkLst>
            <pc:docMk/>
            <pc:sldMk cId="2715340838" sldId="427"/>
            <ac:grpSpMk id="12" creationId="{AB709835-F34B-9C02-FC0C-45AC050F3980}"/>
          </ac:grpSpMkLst>
        </pc:grpChg>
        <pc:grpChg chg="add mod">
          <ac:chgData name="Lucas Alcantara" userId="7db96fcc-6949-4beb-acb0-c3326e42b5eb" providerId="ADAL" clId="{850A3ED4-A5AD-9742-9DAE-9EE6456AB69E}" dt="2023-02-20T15:45:52.071" v="813"/>
          <ac:grpSpMkLst>
            <pc:docMk/>
            <pc:sldMk cId="2715340838" sldId="427"/>
            <ac:grpSpMk id="38" creationId="{1F5FA331-0E0B-401D-E9C0-F8AA00DFD2AE}"/>
          </ac:grpSpMkLst>
        </pc:grpChg>
      </pc:sldChg>
      <pc:sldChg chg="addSp delSp modSp mod modClrScheme chgLayout">
        <pc:chgData name="Lucas Alcantara" userId="7db96fcc-6949-4beb-acb0-c3326e42b5eb" providerId="ADAL" clId="{850A3ED4-A5AD-9742-9DAE-9EE6456AB69E}" dt="2023-02-20T15:47:03.140" v="825" actId="20577"/>
        <pc:sldMkLst>
          <pc:docMk/>
          <pc:sldMk cId="301509384" sldId="428"/>
        </pc:sldMkLst>
        <pc:spChg chg="del mod">
          <ac:chgData name="Lucas Alcantara" userId="7db96fcc-6949-4beb-acb0-c3326e42b5eb" providerId="ADAL" clId="{850A3ED4-A5AD-9742-9DAE-9EE6456AB69E}" dt="2023-02-20T14:43:32.259" v="128" actId="478"/>
          <ac:spMkLst>
            <pc:docMk/>
            <pc:sldMk cId="301509384" sldId="428"/>
            <ac:spMk id="2" creationId="{470B0B21-4764-058B-24CA-0A6464D0B785}"/>
          </ac:spMkLst>
        </pc:spChg>
        <pc:spChg chg="add mod ord">
          <ac:chgData name="Lucas Alcantara" userId="7db96fcc-6949-4beb-acb0-c3326e42b5eb" providerId="ADAL" clId="{850A3ED4-A5AD-9742-9DAE-9EE6456AB69E}" dt="2023-02-20T14:58:55.935" v="304" actId="207"/>
          <ac:spMkLst>
            <pc:docMk/>
            <pc:sldMk cId="301509384" sldId="428"/>
            <ac:spMk id="3" creationId="{D872411D-71BE-2CD1-83DA-3683EF6E073C}"/>
          </ac:spMkLst>
        </pc:spChg>
        <pc:spChg chg="mod">
          <ac:chgData name="Lucas Alcantara" userId="7db96fcc-6949-4beb-acb0-c3326e42b5eb" providerId="ADAL" clId="{850A3ED4-A5AD-9742-9DAE-9EE6456AB69E}" dt="2023-02-20T15:43:57.721" v="756" actId="207"/>
          <ac:spMkLst>
            <pc:docMk/>
            <pc:sldMk cId="301509384" sldId="428"/>
            <ac:spMk id="7" creationId="{74B1EFFA-66D2-1C97-ED02-0422E9BCF6B0}"/>
          </ac:spMkLst>
        </pc:spChg>
        <pc:spChg chg="mod">
          <ac:chgData name="Lucas Alcantara" userId="7db96fcc-6949-4beb-acb0-c3326e42b5eb" providerId="ADAL" clId="{850A3ED4-A5AD-9742-9DAE-9EE6456AB69E}" dt="2023-02-20T15:44:01.207" v="757" actId="207"/>
          <ac:spMkLst>
            <pc:docMk/>
            <pc:sldMk cId="301509384" sldId="428"/>
            <ac:spMk id="8" creationId="{B11FF211-64DF-4BF8-51B3-E8C7F0FF3D22}"/>
          </ac:spMkLst>
        </pc:spChg>
        <pc:spChg chg="add mod ord">
          <ac:chgData name="Lucas Alcantara" userId="7db96fcc-6949-4beb-acb0-c3326e42b5eb" providerId="ADAL" clId="{850A3ED4-A5AD-9742-9DAE-9EE6456AB69E}" dt="2023-02-20T14:58:29.021" v="298"/>
          <ac:spMkLst>
            <pc:docMk/>
            <pc:sldMk cId="301509384" sldId="428"/>
            <ac:spMk id="28" creationId="{FE4933E3-2B9D-7636-63D0-7BA1536A8F68}"/>
          </ac:spMkLst>
        </pc:spChg>
        <pc:spChg chg="mod">
          <ac:chgData name="Lucas Alcantara" userId="7db96fcc-6949-4beb-acb0-c3326e42b5eb" providerId="ADAL" clId="{850A3ED4-A5AD-9742-9DAE-9EE6456AB69E}" dt="2023-02-20T15:47:03.140" v="825" actId="20577"/>
          <ac:spMkLst>
            <pc:docMk/>
            <pc:sldMk cId="301509384" sldId="428"/>
            <ac:spMk id="30" creationId="{8179173C-DED1-1CB5-3BC3-43629ED6FC23}"/>
          </ac:spMkLst>
        </pc:spChg>
        <pc:spChg chg="del mod">
          <ac:chgData name="Lucas Alcantara" userId="7db96fcc-6949-4beb-acb0-c3326e42b5eb" providerId="ADAL" clId="{850A3ED4-A5AD-9742-9DAE-9EE6456AB69E}" dt="2023-02-20T14:58:27.497" v="297" actId="478"/>
          <ac:spMkLst>
            <pc:docMk/>
            <pc:sldMk cId="301509384" sldId="428"/>
            <ac:spMk id="33" creationId="{BB170401-C215-A4A8-DC96-764776313529}"/>
          </ac:spMkLst>
        </pc:spChg>
      </pc:sldChg>
      <pc:sldChg chg="addSp delSp modSp mod modClrScheme chgLayout">
        <pc:chgData name="Lucas Alcantara" userId="7db96fcc-6949-4beb-acb0-c3326e42b5eb" providerId="ADAL" clId="{850A3ED4-A5AD-9742-9DAE-9EE6456AB69E}" dt="2023-02-20T15:44:08.821" v="759"/>
        <pc:sldMkLst>
          <pc:docMk/>
          <pc:sldMk cId="3474255018" sldId="429"/>
        </pc:sldMkLst>
        <pc:spChg chg="add del mod ord">
          <ac:chgData name="Lucas Alcantara" userId="7db96fcc-6949-4beb-acb0-c3326e42b5eb" providerId="ADAL" clId="{850A3ED4-A5AD-9742-9DAE-9EE6456AB69E}" dt="2023-02-20T14:59:23.986" v="306" actId="700"/>
          <ac:spMkLst>
            <pc:docMk/>
            <pc:sldMk cId="3474255018" sldId="429"/>
            <ac:spMk id="2" creationId="{7BA6D282-6E3B-7830-DD42-472DCD993C9F}"/>
          </ac:spMkLst>
        </pc:spChg>
        <pc:spChg chg="del mod">
          <ac:chgData name="Lucas Alcantara" userId="7db96fcc-6949-4beb-acb0-c3326e42b5eb" providerId="ADAL" clId="{850A3ED4-A5AD-9742-9DAE-9EE6456AB69E}" dt="2023-02-20T14:58:44.424" v="301" actId="478"/>
          <ac:spMkLst>
            <pc:docMk/>
            <pc:sldMk cId="3474255018" sldId="429"/>
            <ac:spMk id="3" creationId="{39176D9D-21F2-0B17-DC76-E5A8CBD14146}"/>
          </ac:spMkLst>
        </pc:spChg>
        <pc:spChg chg="del">
          <ac:chgData name="Lucas Alcantara" userId="7db96fcc-6949-4beb-acb0-c3326e42b5eb" providerId="ADAL" clId="{850A3ED4-A5AD-9742-9DAE-9EE6456AB69E}" dt="2023-02-20T15:44:08.316" v="758" actId="478"/>
          <ac:spMkLst>
            <pc:docMk/>
            <pc:sldMk cId="3474255018" sldId="429"/>
            <ac:spMk id="4" creationId="{451A800E-3FCD-F0B0-242E-0148739F8C4D}"/>
          </ac:spMkLst>
        </pc:spChg>
        <pc:spChg chg="del">
          <ac:chgData name="Lucas Alcantara" userId="7db96fcc-6949-4beb-acb0-c3326e42b5eb" providerId="ADAL" clId="{850A3ED4-A5AD-9742-9DAE-9EE6456AB69E}" dt="2023-02-20T15:44:08.316" v="758" actId="478"/>
          <ac:spMkLst>
            <pc:docMk/>
            <pc:sldMk cId="3474255018" sldId="429"/>
            <ac:spMk id="5" creationId="{FF562BAF-5C37-5D4F-1F10-3E44A2E87175}"/>
          </ac:spMkLst>
        </pc:spChg>
        <pc:spChg chg="del">
          <ac:chgData name="Lucas Alcantara" userId="7db96fcc-6949-4beb-acb0-c3326e42b5eb" providerId="ADAL" clId="{850A3ED4-A5AD-9742-9DAE-9EE6456AB69E}" dt="2023-02-20T15:44:08.316" v="758" actId="478"/>
          <ac:spMkLst>
            <pc:docMk/>
            <pc:sldMk cId="3474255018" sldId="429"/>
            <ac:spMk id="6" creationId="{974FAD30-9420-7959-21D2-F1C3E7B39B56}"/>
          </ac:spMkLst>
        </pc:spChg>
        <pc:spChg chg="del">
          <ac:chgData name="Lucas Alcantara" userId="7db96fcc-6949-4beb-acb0-c3326e42b5eb" providerId="ADAL" clId="{850A3ED4-A5AD-9742-9DAE-9EE6456AB69E}" dt="2023-02-20T15:44:08.316" v="758" actId="478"/>
          <ac:spMkLst>
            <pc:docMk/>
            <pc:sldMk cId="3474255018" sldId="429"/>
            <ac:spMk id="7" creationId="{74B1EFFA-66D2-1C97-ED02-0422E9BCF6B0}"/>
          </ac:spMkLst>
        </pc:spChg>
        <pc:spChg chg="del">
          <ac:chgData name="Lucas Alcantara" userId="7db96fcc-6949-4beb-acb0-c3326e42b5eb" providerId="ADAL" clId="{850A3ED4-A5AD-9742-9DAE-9EE6456AB69E}" dt="2023-02-20T15:44:08.316" v="758" actId="478"/>
          <ac:spMkLst>
            <pc:docMk/>
            <pc:sldMk cId="3474255018" sldId="429"/>
            <ac:spMk id="8" creationId="{B11FF211-64DF-4BF8-51B3-E8C7F0FF3D22}"/>
          </ac:spMkLst>
        </pc:spChg>
        <pc:spChg chg="del">
          <ac:chgData name="Lucas Alcantara" userId="7db96fcc-6949-4beb-acb0-c3326e42b5eb" providerId="ADAL" clId="{850A3ED4-A5AD-9742-9DAE-9EE6456AB69E}" dt="2023-02-20T15:44:08.316" v="758" actId="478"/>
          <ac:spMkLst>
            <pc:docMk/>
            <pc:sldMk cId="3474255018" sldId="429"/>
            <ac:spMk id="9" creationId="{9A167458-A984-B0E8-6F71-7C5A490157D6}"/>
          </ac:spMkLst>
        </pc:spChg>
        <pc:spChg chg="del">
          <ac:chgData name="Lucas Alcantara" userId="7db96fcc-6949-4beb-acb0-c3326e42b5eb" providerId="ADAL" clId="{850A3ED4-A5AD-9742-9DAE-9EE6456AB69E}" dt="2023-02-20T15:44:08.316" v="758" actId="478"/>
          <ac:spMkLst>
            <pc:docMk/>
            <pc:sldMk cId="3474255018" sldId="429"/>
            <ac:spMk id="10" creationId="{64F24580-92D5-A412-C5E8-122FDCF8D4E1}"/>
          </ac:spMkLst>
        </pc:spChg>
        <pc:spChg chg="del">
          <ac:chgData name="Lucas Alcantara" userId="7db96fcc-6949-4beb-acb0-c3326e42b5eb" providerId="ADAL" clId="{850A3ED4-A5AD-9742-9DAE-9EE6456AB69E}" dt="2023-02-20T15:44:08.316" v="758" actId="478"/>
          <ac:spMkLst>
            <pc:docMk/>
            <pc:sldMk cId="3474255018" sldId="429"/>
            <ac:spMk id="11" creationId="{DFBCDA1E-9608-77F3-C75C-6EFD3F583B50}"/>
          </ac:spMkLst>
        </pc:spChg>
        <pc:spChg chg="del">
          <ac:chgData name="Lucas Alcantara" userId="7db96fcc-6949-4beb-acb0-c3326e42b5eb" providerId="ADAL" clId="{850A3ED4-A5AD-9742-9DAE-9EE6456AB69E}" dt="2023-02-20T15:44:08.316" v="758" actId="478"/>
          <ac:spMkLst>
            <pc:docMk/>
            <pc:sldMk cId="3474255018" sldId="429"/>
            <ac:spMk id="22" creationId="{93CF48EB-3D90-52C3-E820-3C9F316C3CAA}"/>
          </ac:spMkLst>
        </pc:spChg>
        <pc:spChg chg="del">
          <ac:chgData name="Lucas Alcantara" userId="7db96fcc-6949-4beb-acb0-c3326e42b5eb" providerId="ADAL" clId="{850A3ED4-A5AD-9742-9DAE-9EE6456AB69E}" dt="2023-02-20T15:44:08.316" v="758" actId="478"/>
          <ac:spMkLst>
            <pc:docMk/>
            <pc:sldMk cId="3474255018" sldId="429"/>
            <ac:spMk id="23" creationId="{B1FAC24D-FA03-8AEB-648B-B95F0B9688C0}"/>
          </ac:spMkLst>
        </pc:spChg>
        <pc:spChg chg="del">
          <ac:chgData name="Lucas Alcantara" userId="7db96fcc-6949-4beb-acb0-c3326e42b5eb" providerId="ADAL" clId="{850A3ED4-A5AD-9742-9DAE-9EE6456AB69E}" dt="2023-02-20T15:44:08.316" v="758" actId="478"/>
          <ac:spMkLst>
            <pc:docMk/>
            <pc:sldMk cId="3474255018" sldId="429"/>
            <ac:spMk id="24" creationId="{8E5A65A3-A330-6E0B-83B7-4D77B1C1794A}"/>
          </ac:spMkLst>
        </pc:spChg>
        <pc:spChg chg="del">
          <ac:chgData name="Lucas Alcantara" userId="7db96fcc-6949-4beb-acb0-c3326e42b5eb" providerId="ADAL" clId="{850A3ED4-A5AD-9742-9DAE-9EE6456AB69E}" dt="2023-02-20T15:44:08.316" v="758" actId="478"/>
          <ac:spMkLst>
            <pc:docMk/>
            <pc:sldMk cId="3474255018" sldId="429"/>
            <ac:spMk id="25" creationId="{D229812F-1549-7960-C83A-E8E2F94F622D}"/>
          </ac:spMkLst>
        </pc:spChg>
        <pc:spChg chg="del">
          <ac:chgData name="Lucas Alcantara" userId="7db96fcc-6949-4beb-acb0-c3326e42b5eb" providerId="ADAL" clId="{850A3ED4-A5AD-9742-9DAE-9EE6456AB69E}" dt="2023-02-20T15:44:08.316" v="758" actId="478"/>
          <ac:spMkLst>
            <pc:docMk/>
            <pc:sldMk cId="3474255018" sldId="429"/>
            <ac:spMk id="26" creationId="{DD4859C0-F499-58DE-B19B-E485CED06C96}"/>
          </ac:spMkLst>
        </pc:spChg>
        <pc:spChg chg="del">
          <ac:chgData name="Lucas Alcantara" userId="7db96fcc-6949-4beb-acb0-c3326e42b5eb" providerId="ADAL" clId="{850A3ED4-A5AD-9742-9DAE-9EE6456AB69E}" dt="2023-02-20T15:44:08.316" v="758" actId="478"/>
          <ac:spMkLst>
            <pc:docMk/>
            <pc:sldMk cId="3474255018" sldId="429"/>
            <ac:spMk id="27" creationId="{3228702E-48E4-4BD0-D027-BE255C9FC58E}"/>
          </ac:spMkLst>
        </pc:spChg>
        <pc:spChg chg="add mod ord">
          <ac:chgData name="Lucas Alcantara" userId="7db96fcc-6949-4beb-acb0-c3326e42b5eb" providerId="ADAL" clId="{850A3ED4-A5AD-9742-9DAE-9EE6456AB69E}" dt="2023-02-20T14:59:44.004" v="311" actId="20577"/>
          <ac:spMkLst>
            <pc:docMk/>
            <pc:sldMk cId="3474255018" sldId="429"/>
            <ac:spMk id="28" creationId="{C4933BC3-0280-7CF2-3E67-BC715A6E7BBE}"/>
          </ac:spMkLst>
        </pc:spChg>
        <pc:spChg chg="add del mod ord">
          <ac:chgData name="Lucas Alcantara" userId="7db96fcc-6949-4beb-acb0-c3326e42b5eb" providerId="ADAL" clId="{850A3ED4-A5AD-9742-9DAE-9EE6456AB69E}" dt="2023-02-20T14:59:29.309" v="307" actId="700"/>
          <ac:spMkLst>
            <pc:docMk/>
            <pc:sldMk cId="3474255018" sldId="429"/>
            <ac:spMk id="29" creationId="{F3C8E3DC-9114-11AB-2608-C12462102CDD}"/>
          </ac:spMkLst>
        </pc:spChg>
        <pc:spChg chg="add mod ord">
          <ac:chgData name="Lucas Alcantara" userId="7db96fcc-6949-4beb-acb0-c3326e42b5eb" providerId="ADAL" clId="{850A3ED4-A5AD-9742-9DAE-9EE6456AB69E}" dt="2023-02-20T14:59:58.198" v="316"/>
          <ac:spMkLst>
            <pc:docMk/>
            <pc:sldMk cId="3474255018" sldId="429"/>
            <ac:spMk id="31" creationId="{1D79B897-12E9-80F8-0FA2-4C83C665ED4E}"/>
          </ac:spMkLst>
        </pc:spChg>
        <pc:spChg chg="add mod">
          <ac:chgData name="Lucas Alcantara" userId="7db96fcc-6949-4beb-acb0-c3326e42b5eb" providerId="ADAL" clId="{850A3ED4-A5AD-9742-9DAE-9EE6456AB69E}" dt="2023-02-20T15:44:08.821" v="759"/>
          <ac:spMkLst>
            <pc:docMk/>
            <pc:sldMk cId="3474255018" sldId="429"/>
            <ac:spMk id="32" creationId="{72FEC093-D5AC-DFAA-9FCD-FC96291A289D}"/>
          </ac:spMkLst>
        </pc:spChg>
        <pc:spChg chg="del mod">
          <ac:chgData name="Lucas Alcantara" userId="7db96fcc-6949-4beb-acb0-c3326e42b5eb" providerId="ADAL" clId="{850A3ED4-A5AD-9742-9DAE-9EE6456AB69E}" dt="2023-02-20T14:59:56.799" v="315" actId="478"/>
          <ac:spMkLst>
            <pc:docMk/>
            <pc:sldMk cId="3474255018" sldId="429"/>
            <ac:spMk id="33" creationId="{BB170401-C215-A4A8-DC96-764776313529}"/>
          </ac:spMkLst>
        </pc:spChg>
        <pc:spChg chg="add mod">
          <ac:chgData name="Lucas Alcantara" userId="7db96fcc-6949-4beb-acb0-c3326e42b5eb" providerId="ADAL" clId="{850A3ED4-A5AD-9742-9DAE-9EE6456AB69E}" dt="2023-02-20T15:44:08.821" v="759"/>
          <ac:spMkLst>
            <pc:docMk/>
            <pc:sldMk cId="3474255018" sldId="429"/>
            <ac:spMk id="34" creationId="{DA36981C-D353-3CC0-16B3-7B47D244D624}"/>
          </ac:spMkLst>
        </pc:spChg>
        <pc:spChg chg="add mod">
          <ac:chgData name="Lucas Alcantara" userId="7db96fcc-6949-4beb-acb0-c3326e42b5eb" providerId="ADAL" clId="{850A3ED4-A5AD-9742-9DAE-9EE6456AB69E}" dt="2023-02-20T15:44:08.821" v="759"/>
          <ac:spMkLst>
            <pc:docMk/>
            <pc:sldMk cId="3474255018" sldId="429"/>
            <ac:spMk id="35" creationId="{22451D91-9274-AFA5-86EF-14A61D388CC0}"/>
          </ac:spMkLst>
        </pc:spChg>
        <pc:spChg chg="add mod">
          <ac:chgData name="Lucas Alcantara" userId="7db96fcc-6949-4beb-acb0-c3326e42b5eb" providerId="ADAL" clId="{850A3ED4-A5AD-9742-9DAE-9EE6456AB69E}" dt="2023-02-20T15:44:08.821" v="759"/>
          <ac:spMkLst>
            <pc:docMk/>
            <pc:sldMk cId="3474255018" sldId="429"/>
            <ac:spMk id="36" creationId="{CAC4CDE5-8C10-FCD6-5385-975C4ECCEFAA}"/>
          </ac:spMkLst>
        </pc:spChg>
        <pc:spChg chg="add mod">
          <ac:chgData name="Lucas Alcantara" userId="7db96fcc-6949-4beb-acb0-c3326e42b5eb" providerId="ADAL" clId="{850A3ED4-A5AD-9742-9DAE-9EE6456AB69E}" dt="2023-02-20T15:44:08.821" v="759"/>
          <ac:spMkLst>
            <pc:docMk/>
            <pc:sldMk cId="3474255018" sldId="429"/>
            <ac:spMk id="37" creationId="{2324C106-95F6-2BFD-0D85-714513F6662D}"/>
          </ac:spMkLst>
        </pc:spChg>
        <pc:spChg chg="add mod">
          <ac:chgData name="Lucas Alcantara" userId="7db96fcc-6949-4beb-acb0-c3326e42b5eb" providerId="ADAL" clId="{850A3ED4-A5AD-9742-9DAE-9EE6456AB69E}" dt="2023-02-20T15:44:08.821" v="759"/>
          <ac:spMkLst>
            <pc:docMk/>
            <pc:sldMk cId="3474255018" sldId="429"/>
            <ac:spMk id="38" creationId="{46470F38-C9DE-D520-D860-C01DC592BB18}"/>
          </ac:spMkLst>
        </pc:spChg>
        <pc:spChg chg="add mod">
          <ac:chgData name="Lucas Alcantara" userId="7db96fcc-6949-4beb-acb0-c3326e42b5eb" providerId="ADAL" clId="{850A3ED4-A5AD-9742-9DAE-9EE6456AB69E}" dt="2023-02-20T15:44:08.821" v="759"/>
          <ac:spMkLst>
            <pc:docMk/>
            <pc:sldMk cId="3474255018" sldId="429"/>
            <ac:spMk id="39" creationId="{B7B7147F-7B7A-A126-E6DC-41C16C72A70F}"/>
          </ac:spMkLst>
        </pc:spChg>
        <pc:spChg chg="add mod">
          <ac:chgData name="Lucas Alcantara" userId="7db96fcc-6949-4beb-acb0-c3326e42b5eb" providerId="ADAL" clId="{850A3ED4-A5AD-9742-9DAE-9EE6456AB69E}" dt="2023-02-20T15:44:08.821" v="759"/>
          <ac:spMkLst>
            <pc:docMk/>
            <pc:sldMk cId="3474255018" sldId="429"/>
            <ac:spMk id="40" creationId="{01F51516-0AF6-D03D-C6F5-3FC5376CD821}"/>
          </ac:spMkLst>
        </pc:spChg>
        <pc:spChg chg="mod">
          <ac:chgData name="Lucas Alcantara" userId="7db96fcc-6949-4beb-acb0-c3326e42b5eb" providerId="ADAL" clId="{850A3ED4-A5AD-9742-9DAE-9EE6456AB69E}" dt="2023-02-20T15:44:08.821" v="759"/>
          <ac:spMkLst>
            <pc:docMk/>
            <pc:sldMk cId="3474255018" sldId="429"/>
            <ac:spMk id="42" creationId="{03986EF4-7EED-02D7-196C-0D285F4A7510}"/>
          </ac:spMkLst>
        </pc:spChg>
        <pc:spChg chg="mod">
          <ac:chgData name="Lucas Alcantara" userId="7db96fcc-6949-4beb-acb0-c3326e42b5eb" providerId="ADAL" clId="{850A3ED4-A5AD-9742-9DAE-9EE6456AB69E}" dt="2023-02-20T15:44:08.821" v="759"/>
          <ac:spMkLst>
            <pc:docMk/>
            <pc:sldMk cId="3474255018" sldId="429"/>
            <ac:spMk id="43" creationId="{B1B0656F-A645-C165-E750-28022F52F312}"/>
          </ac:spMkLst>
        </pc:spChg>
        <pc:spChg chg="mod">
          <ac:chgData name="Lucas Alcantara" userId="7db96fcc-6949-4beb-acb0-c3326e42b5eb" providerId="ADAL" clId="{850A3ED4-A5AD-9742-9DAE-9EE6456AB69E}" dt="2023-02-20T15:44:08.821" v="759"/>
          <ac:spMkLst>
            <pc:docMk/>
            <pc:sldMk cId="3474255018" sldId="429"/>
            <ac:spMk id="44" creationId="{525187A7-D147-0BD6-2E0C-BC40E5889493}"/>
          </ac:spMkLst>
        </pc:spChg>
        <pc:spChg chg="mod">
          <ac:chgData name="Lucas Alcantara" userId="7db96fcc-6949-4beb-acb0-c3326e42b5eb" providerId="ADAL" clId="{850A3ED4-A5AD-9742-9DAE-9EE6456AB69E}" dt="2023-02-20T15:44:08.821" v="759"/>
          <ac:spMkLst>
            <pc:docMk/>
            <pc:sldMk cId="3474255018" sldId="429"/>
            <ac:spMk id="45" creationId="{4C1EE4F9-862D-7071-FAE9-08954E88F5D3}"/>
          </ac:spMkLst>
        </pc:spChg>
        <pc:spChg chg="mod">
          <ac:chgData name="Lucas Alcantara" userId="7db96fcc-6949-4beb-acb0-c3326e42b5eb" providerId="ADAL" clId="{850A3ED4-A5AD-9742-9DAE-9EE6456AB69E}" dt="2023-02-20T15:44:08.821" v="759"/>
          <ac:spMkLst>
            <pc:docMk/>
            <pc:sldMk cId="3474255018" sldId="429"/>
            <ac:spMk id="46" creationId="{030B728E-F7C0-BD1E-695B-EB0CC322006F}"/>
          </ac:spMkLst>
        </pc:spChg>
        <pc:spChg chg="mod">
          <ac:chgData name="Lucas Alcantara" userId="7db96fcc-6949-4beb-acb0-c3326e42b5eb" providerId="ADAL" clId="{850A3ED4-A5AD-9742-9DAE-9EE6456AB69E}" dt="2023-02-20T15:44:08.821" v="759"/>
          <ac:spMkLst>
            <pc:docMk/>
            <pc:sldMk cId="3474255018" sldId="429"/>
            <ac:spMk id="47" creationId="{D77ECD66-373D-5116-86DD-B17C95AAFBA0}"/>
          </ac:spMkLst>
        </pc:spChg>
        <pc:spChg chg="mod">
          <ac:chgData name="Lucas Alcantara" userId="7db96fcc-6949-4beb-acb0-c3326e42b5eb" providerId="ADAL" clId="{850A3ED4-A5AD-9742-9DAE-9EE6456AB69E}" dt="2023-02-20T15:44:08.821" v="759"/>
          <ac:spMkLst>
            <pc:docMk/>
            <pc:sldMk cId="3474255018" sldId="429"/>
            <ac:spMk id="48" creationId="{665D2CF3-0310-D4D8-257D-3CB81D878391}"/>
          </ac:spMkLst>
        </pc:spChg>
        <pc:spChg chg="mod">
          <ac:chgData name="Lucas Alcantara" userId="7db96fcc-6949-4beb-acb0-c3326e42b5eb" providerId="ADAL" clId="{850A3ED4-A5AD-9742-9DAE-9EE6456AB69E}" dt="2023-02-20T15:44:08.821" v="759"/>
          <ac:spMkLst>
            <pc:docMk/>
            <pc:sldMk cId="3474255018" sldId="429"/>
            <ac:spMk id="49" creationId="{492D85B7-E655-D9A6-8B7F-B06913463FE2}"/>
          </ac:spMkLst>
        </pc:spChg>
        <pc:spChg chg="mod">
          <ac:chgData name="Lucas Alcantara" userId="7db96fcc-6949-4beb-acb0-c3326e42b5eb" providerId="ADAL" clId="{850A3ED4-A5AD-9742-9DAE-9EE6456AB69E}" dt="2023-02-20T15:44:08.821" v="759"/>
          <ac:spMkLst>
            <pc:docMk/>
            <pc:sldMk cId="3474255018" sldId="429"/>
            <ac:spMk id="50" creationId="{BC15DF10-6396-235F-553E-FDA298DC00AD}"/>
          </ac:spMkLst>
        </pc:spChg>
        <pc:spChg chg="add mod">
          <ac:chgData name="Lucas Alcantara" userId="7db96fcc-6949-4beb-acb0-c3326e42b5eb" providerId="ADAL" clId="{850A3ED4-A5AD-9742-9DAE-9EE6456AB69E}" dt="2023-02-20T15:44:08.821" v="759"/>
          <ac:spMkLst>
            <pc:docMk/>
            <pc:sldMk cId="3474255018" sldId="429"/>
            <ac:spMk id="51" creationId="{D57302A1-7F1C-18DF-5F7C-4E56C535DB81}"/>
          </ac:spMkLst>
        </pc:spChg>
        <pc:spChg chg="add mod">
          <ac:chgData name="Lucas Alcantara" userId="7db96fcc-6949-4beb-acb0-c3326e42b5eb" providerId="ADAL" clId="{850A3ED4-A5AD-9742-9DAE-9EE6456AB69E}" dt="2023-02-20T15:44:08.821" v="759"/>
          <ac:spMkLst>
            <pc:docMk/>
            <pc:sldMk cId="3474255018" sldId="429"/>
            <ac:spMk id="52" creationId="{A59908CF-A0E5-D90F-0719-1DB96989C2E9}"/>
          </ac:spMkLst>
        </pc:spChg>
        <pc:spChg chg="add mod">
          <ac:chgData name="Lucas Alcantara" userId="7db96fcc-6949-4beb-acb0-c3326e42b5eb" providerId="ADAL" clId="{850A3ED4-A5AD-9742-9DAE-9EE6456AB69E}" dt="2023-02-20T15:44:08.821" v="759"/>
          <ac:spMkLst>
            <pc:docMk/>
            <pc:sldMk cId="3474255018" sldId="429"/>
            <ac:spMk id="53" creationId="{DFDA6FB1-BE5E-A22C-2DD2-8A976FBD83FD}"/>
          </ac:spMkLst>
        </pc:spChg>
        <pc:spChg chg="add mod">
          <ac:chgData name="Lucas Alcantara" userId="7db96fcc-6949-4beb-acb0-c3326e42b5eb" providerId="ADAL" clId="{850A3ED4-A5AD-9742-9DAE-9EE6456AB69E}" dt="2023-02-20T15:44:08.821" v="759"/>
          <ac:spMkLst>
            <pc:docMk/>
            <pc:sldMk cId="3474255018" sldId="429"/>
            <ac:spMk id="54" creationId="{42BA64BA-6653-441D-4D3C-B54A339DBAB2}"/>
          </ac:spMkLst>
        </pc:spChg>
        <pc:spChg chg="add mod">
          <ac:chgData name="Lucas Alcantara" userId="7db96fcc-6949-4beb-acb0-c3326e42b5eb" providerId="ADAL" clId="{850A3ED4-A5AD-9742-9DAE-9EE6456AB69E}" dt="2023-02-20T15:44:08.821" v="759"/>
          <ac:spMkLst>
            <pc:docMk/>
            <pc:sldMk cId="3474255018" sldId="429"/>
            <ac:spMk id="55" creationId="{DE4CCAD5-25C8-D1CD-1479-202791FDD9F1}"/>
          </ac:spMkLst>
        </pc:spChg>
        <pc:spChg chg="add mod">
          <ac:chgData name="Lucas Alcantara" userId="7db96fcc-6949-4beb-acb0-c3326e42b5eb" providerId="ADAL" clId="{850A3ED4-A5AD-9742-9DAE-9EE6456AB69E}" dt="2023-02-20T15:44:08.821" v="759"/>
          <ac:spMkLst>
            <pc:docMk/>
            <pc:sldMk cId="3474255018" sldId="429"/>
            <ac:spMk id="56" creationId="{1E109894-DA7C-0F2F-A36C-A49AA018E284}"/>
          </ac:spMkLst>
        </pc:spChg>
        <pc:grpChg chg="del">
          <ac:chgData name="Lucas Alcantara" userId="7db96fcc-6949-4beb-acb0-c3326e42b5eb" providerId="ADAL" clId="{850A3ED4-A5AD-9742-9DAE-9EE6456AB69E}" dt="2023-02-20T15:44:08.316" v="758" actId="478"/>
          <ac:grpSpMkLst>
            <pc:docMk/>
            <pc:sldMk cId="3474255018" sldId="429"/>
            <ac:grpSpMk id="12" creationId="{AB709835-F34B-9C02-FC0C-45AC050F3980}"/>
          </ac:grpSpMkLst>
        </pc:grpChg>
        <pc:grpChg chg="add mod">
          <ac:chgData name="Lucas Alcantara" userId="7db96fcc-6949-4beb-acb0-c3326e42b5eb" providerId="ADAL" clId="{850A3ED4-A5AD-9742-9DAE-9EE6456AB69E}" dt="2023-02-20T15:44:08.821" v="759"/>
          <ac:grpSpMkLst>
            <pc:docMk/>
            <pc:sldMk cId="3474255018" sldId="429"/>
            <ac:grpSpMk id="41" creationId="{FEBCB50A-CEC6-05C0-70A9-FCBD1DFBA61A}"/>
          </ac:grpSpMkLst>
        </pc:grpChg>
      </pc:sldChg>
      <pc:sldChg chg="addSp delSp modSp mod modClrScheme chgLayout">
        <pc:chgData name="Lucas Alcantara" userId="7db96fcc-6949-4beb-acb0-c3326e42b5eb" providerId="ADAL" clId="{850A3ED4-A5AD-9742-9DAE-9EE6456AB69E}" dt="2023-02-20T15:45:29.480" v="801"/>
        <pc:sldMkLst>
          <pc:docMk/>
          <pc:sldMk cId="2372029875" sldId="430"/>
        </pc:sldMkLst>
        <pc:spChg chg="del mod">
          <ac:chgData name="Lucas Alcantara" userId="7db96fcc-6949-4beb-acb0-c3326e42b5eb" providerId="ADAL" clId="{850A3ED4-A5AD-9742-9DAE-9EE6456AB69E}" dt="2023-02-20T15:37:10.826" v="658" actId="478"/>
          <ac:spMkLst>
            <pc:docMk/>
            <pc:sldMk cId="2372029875" sldId="430"/>
            <ac:spMk id="2" creationId="{B2FACC5B-D2B7-A322-2DB3-DE96E6D736A0}"/>
          </ac:spMkLst>
        </pc:spChg>
        <pc:spChg chg="add mod ord">
          <ac:chgData name="Lucas Alcantara" userId="7db96fcc-6949-4beb-acb0-c3326e42b5eb" providerId="ADAL" clId="{850A3ED4-A5AD-9742-9DAE-9EE6456AB69E}" dt="2023-02-20T15:36:51.016" v="654"/>
          <ac:spMkLst>
            <pc:docMk/>
            <pc:sldMk cId="2372029875" sldId="430"/>
            <ac:spMk id="3" creationId="{6928BD41-7BE5-3572-D20F-1925B72D107B}"/>
          </ac:spMkLst>
        </pc:spChg>
        <pc:spChg chg="del">
          <ac:chgData name="Lucas Alcantara" userId="7db96fcc-6949-4beb-acb0-c3326e42b5eb" providerId="ADAL" clId="{850A3ED4-A5AD-9742-9DAE-9EE6456AB69E}" dt="2023-02-20T15:45:28.994" v="800" actId="478"/>
          <ac:spMkLst>
            <pc:docMk/>
            <pc:sldMk cId="2372029875" sldId="430"/>
            <ac:spMk id="4" creationId="{451A800E-3FCD-F0B0-242E-0148739F8C4D}"/>
          </ac:spMkLst>
        </pc:spChg>
        <pc:spChg chg="del">
          <ac:chgData name="Lucas Alcantara" userId="7db96fcc-6949-4beb-acb0-c3326e42b5eb" providerId="ADAL" clId="{850A3ED4-A5AD-9742-9DAE-9EE6456AB69E}" dt="2023-02-20T15:45:28.994" v="800" actId="478"/>
          <ac:spMkLst>
            <pc:docMk/>
            <pc:sldMk cId="2372029875" sldId="430"/>
            <ac:spMk id="5" creationId="{FF562BAF-5C37-5D4F-1F10-3E44A2E87175}"/>
          </ac:spMkLst>
        </pc:spChg>
        <pc:spChg chg="del">
          <ac:chgData name="Lucas Alcantara" userId="7db96fcc-6949-4beb-acb0-c3326e42b5eb" providerId="ADAL" clId="{850A3ED4-A5AD-9742-9DAE-9EE6456AB69E}" dt="2023-02-20T15:45:28.994" v="800" actId="478"/>
          <ac:spMkLst>
            <pc:docMk/>
            <pc:sldMk cId="2372029875" sldId="430"/>
            <ac:spMk id="6" creationId="{974FAD30-9420-7959-21D2-F1C3E7B39B56}"/>
          </ac:spMkLst>
        </pc:spChg>
        <pc:spChg chg="del">
          <ac:chgData name="Lucas Alcantara" userId="7db96fcc-6949-4beb-acb0-c3326e42b5eb" providerId="ADAL" clId="{850A3ED4-A5AD-9742-9DAE-9EE6456AB69E}" dt="2023-02-20T15:45:28.994" v="800" actId="478"/>
          <ac:spMkLst>
            <pc:docMk/>
            <pc:sldMk cId="2372029875" sldId="430"/>
            <ac:spMk id="7" creationId="{74B1EFFA-66D2-1C97-ED02-0422E9BCF6B0}"/>
          </ac:spMkLst>
        </pc:spChg>
        <pc:spChg chg="del">
          <ac:chgData name="Lucas Alcantara" userId="7db96fcc-6949-4beb-acb0-c3326e42b5eb" providerId="ADAL" clId="{850A3ED4-A5AD-9742-9DAE-9EE6456AB69E}" dt="2023-02-20T15:45:28.994" v="800" actId="478"/>
          <ac:spMkLst>
            <pc:docMk/>
            <pc:sldMk cId="2372029875" sldId="430"/>
            <ac:spMk id="8" creationId="{B11FF211-64DF-4BF8-51B3-E8C7F0FF3D22}"/>
          </ac:spMkLst>
        </pc:spChg>
        <pc:spChg chg="del">
          <ac:chgData name="Lucas Alcantara" userId="7db96fcc-6949-4beb-acb0-c3326e42b5eb" providerId="ADAL" clId="{850A3ED4-A5AD-9742-9DAE-9EE6456AB69E}" dt="2023-02-20T15:45:28.994" v="800" actId="478"/>
          <ac:spMkLst>
            <pc:docMk/>
            <pc:sldMk cId="2372029875" sldId="430"/>
            <ac:spMk id="9" creationId="{9A167458-A984-B0E8-6F71-7C5A490157D6}"/>
          </ac:spMkLst>
        </pc:spChg>
        <pc:spChg chg="del">
          <ac:chgData name="Lucas Alcantara" userId="7db96fcc-6949-4beb-acb0-c3326e42b5eb" providerId="ADAL" clId="{850A3ED4-A5AD-9742-9DAE-9EE6456AB69E}" dt="2023-02-20T15:45:28.994" v="800" actId="478"/>
          <ac:spMkLst>
            <pc:docMk/>
            <pc:sldMk cId="2372029875" sldId="430"/>
            <ac:spMk id="10" creationId="{64F24580-92D5-A412-C5E8-122FDCF8D4E1}"/>
          </ac:spMkLst>
        </pc:spChg>
        <pc:spChg chg="del">
          <ac:chgData name="Lucas Alcantara" userId="7db96fcc-6949-4beb-acb0-c3326e42b5eb" providerId="ADAL" clId="{850A3ED4-A5AD-9742-9DAE-9EE6456AB69E}" dt="2023-02-20T15:45:28.994" v="800" actId="478"/>
          <ac:spMkLst>
            <pc:docMk/>
            <pc:sldMk cId="2372029875" sldId="430"/>
            <ac:spMk id="11" creationId="{DFBCDA1E-9608-77F3-C75C-6EFD3F583B50}"/>
          </ac:spMkLst>
        </pc:spChg>
        <pc:spChg chg="del">
          <ac:chgData name="Lucas Alcantara" userId="7db96fcc-6949-4beb-acb0-c3326e42b5eb" providerId="ADAL" clId="{850A3ED4-A5AD-9742-9DAE-9EE6456AB69E}" dt="2023-02-20T15:45:28.994" v="800" actId="478"/>
          <ac:spMkLst>
            <pc:docMk/>
            <pc:sldMk cId="2372029875" sldId="430"/>
            <ac:spMk id="22" creationId="{93CF48EB-3D90-52C3-E820-3C9F316C3CAA}"/>
          </ac:spMkLst>
        </pc:spChg>
        <pc:spChg chg="del">
          <ac:chgData name="Lucas Alcantara" userId="7db96fcc-6949-4beb-acb0-c3326e42b5eb" providerId="ADAL" clId="{850A3ED4-A5AD-9742-9DAE-9EE6456AB69E}" dt="2023-02-20T15:45:28.994" v="800" actId="478"/>
          <ac:spMkLst>
            <pc:docMk/>
            <pc:sldMk cId="2372029875" sldId="430"/>
            <ac:spMk id="23" creationId="{B1FAC24D-FA03-8AEB-648B-B95F0B9688C0}"/>
          </ac:spMkLst>
        </pc:spChg>
        <pc:spChg chg="del">
          <ac:chgData name="Lucas Alcantara" userId="7db96fcc-6949-4beb-acb0-c3326e42b5eb" providerId="ADAL" clId="{850A3ED4-A5AD-9742-9DAE-9EE6456AB69E}" dt="2023-02-20T15:45:28.994" v="800" actId="478"/>
          <ac:spMkLst>
            <pc:docMk/>
            <pc:sldMk cId="2372029875" sldId="430"/>
            <ac:spMk id="24" creationId="{8E5A65A3-A330-6E0B-83B7-4D77B1C1794A}"/>
          </ac:spMkLst>
        </pc:spChg>
        <pc:spChg chg="del">
          <ac:chgData name="Lucas Alcantara" userId="7db96fcc-6949-4beb-acb0-c3326e42b5eb" providerId="ADAL" clId="{850A3ED4-A5AD-9742-9DAE-9EE6456AB69E}" dt="2023-02-20T15:45:28.994" v="800" actId="478"/>
          <ac:spMkLst>
            <pc:docMk/>
            <pc:sldMk cId="2372029875" sldId="430"/>
            <ac:spMk id="25" creationId="{D229812F-1549-7960-C83A-E8E2F94F622D}"/>
          </ac:spMkLst>
        </pc:spChg>
        <pc:spChg chg="del">
          <ac:chgData name="Lucas Alcantara" userId="7db96fcc-6949-4beb-acb0-c3326e42b5eb" providerId="ADAL" clId="{850A3ED4-A5AD-9742-9DAE-9EE6456AB69E}" dt="2023-02-20T15:45:28.994" v="800" actId="478"/>
          <ac:spMkLst>
            <pc:docMk/>
            <pc:sldMk cId="2372029875" sldId="430"/>
            <ac:spMk id="26" creationId="{DD4859C0-F499-58DE-B19B-E485CED06C96}"/>
          </ac:spMkLst>
        </pc:spChg>
        <pc:spChg chg="del">
          <ac:chgData name="Lucas Alcantara" userId="7db96fcc-6949-4beb-acb0-c3326e42b5eb" providerId="ADAL" clId="{850A3ED4-A5AD-9742-9DAE-9EE6456AB69E}" dt="2023-02-20T15:45:28.994" v="800" actId="478"/>
          <ac:spMkLst>
            <pc:docMk/>
            <pc:sldMk cId="2372029875" sldId="430"/>
            <ac:spMk id="27" creationId="{3228702E-48E4-4BD0-D027-BE255C9FC58E}"/>
          </ac:spMkLst>
        </pc:spChg>
        <pc:spChg chg="add mod ord">
          <ac:chgData name="Lucas Alcantara" userId="7db96fcc-6949-4beb-acb0-c3326e42b5eb" providerId="ADAL" clId="{850A3ED4-A5AD-9742-9DAE-9EE6456AB69E}" dt="2023-02-20T15:38:18.339" v="687" actId="20577"/>
          <ac:spMkLst>
            <pc:docMk/>
            <pc:sldMk cId="2372029875" sldId="430"/>
            <ac:spMk id="28" creationId="{00081AB5-E35D-3909-34A6-972AF6D46E28}"/>
          </ac:spMkLst>
        </pc:spChg>
        <pc:spChg chg="add mod">
          <ac:chgData name="Lucas Alcantara" userId="7db96fcc-6949-4beb-acb0-c3326e42b5eb" providerId="ADAL" clId="{850A3ED4-A5AD-9742-9DAE-9EE6456AB69E}" dt="2023-02-20T15:45:29.480" v="801"/>
          <ac:spMkLst>
            <pc:docMk/>
            <pc:sldMk cId="2372029875" sldId="430"/>
            <ac:spMk id="29" creationId="{9ED4FB81-4AB3-C37D-4604-4029FF656C86}"/>
          </ac:spMkLst>
        </pc:spChg>
        <pc:spChg chg="add mod">
          <ac:chgData name="Lucas Alcantara" userId="7db96fcc-6949-4beb-acb0-c3326e42b5eb" providerId="ADAL" clId="{850A3ED4-A5AD-9742-9DAE-9EE6456AB69E}" dt="2023-02-20T15:45:29.480" v="801"/>
          <ac:spMkLst>
            <pc:docMk/>
            <pc:sldMk cId="2372029875" sldId="430"/>
            <ac:spMk id="31" creationId="{062F6AED-29D6-9ED2-9A92-929D0633D2DE}"/>
          </ac:spMkLst>
        </pc:spChg>
        <pc:spChg chg="add mod">
          <ac:chgData name="Lucas Alcantara" userId="7db96fcc-6949-4beb-acb0-c3326e42b5eb" providerId="ADAL" clId="{850A3ED4-A5AD-9742-9DAE-9EE6456AB69E}" dt="2023-02-20T15:45:29.480" v="801"/>
          <ac:spMkLst>
            <pc:docMk/>
            <pc:sldMk cId="2372029875" sldId="430"/>
            <ac:spMk id="32" creationId="{3736E5D7-0735-ADB4-6670-CC91122CD8BE}"/>
          </ac:spMkLst>
        </pc:spChg>
        <pc:spChg chg="add mod">
          <ac:chgData name="Lucas Alcantara" userId="7db96fcc-6949-4beb-acb0-c3326e42b5eb" providerId="ADAL" clId="{850A3ED4-A5AD-9742-9DAE-9EE6456AB69E}" dt="2023-02-20T15:45:29.480" v="801"/>
          <ac:spMkLst>
            <pc:docMk/>
            <pc:sldMk cId="2372029875" sldId="430"/>
            <ac:spMk id="33" creationId="{58071449-1F87-9345-910A-C561A586DFE2}"/>
          </ac:spMkLst>
        </pc:spChg>
        <pc:spChg chg="add mod">
          <ac:chgData name="Lucas Alcantara" userId="7db96fcc-6949-4beb-acb0-c3326e42b5eb" providerId="ADAL" clId="{850A3ED4-A5AD-9742-9DAE-9EE6456AB69E}" dt="2023-02-20T15:45:29.480" v="801"/>
          <ac:spMkLst>
            <pc:docMk/>
            <pc:sldMk cId="2372029875" sldId="430"/>
            <ac:spMk id="35" creationId="{0BC47BE0-EB17-B1D9-385B-5A3003035B12}"/>
          </ac:spMkLst>
        </pc:spChg>
        <pc:spChg chg="add mod">
          <ac:chgData name="Lucas Alcantara" userId="7db96fcc-6949-4beb-acb0-c3326e42b5eb" providerId="ADAL" clId="{850A3ED4-A5AD-9742-9DAE-9EE6456AB69E}" dt="2023-02-20T15:45:29.480" v="801"/>
          <ac:spMkLst>
            <pc:docMk/>
            <pc:sldMk cId="2372029875" sldId="430"/>
            <ac:spMk id="37" creationId="{59352366-F294-4935-DE1E-BE89299644A2}"/>
          </ac:spMkLst>
        </pc:spChg>
        <pc:spChg chg="del mod">
          <ac:chgData name="Lucas Alcantara" userId="7db96fcc-6949-4beb-acb0-c3326e42b5eb" providerId="ADAL" clId="{850A3ED4-A5AD-9742-9DAE-9EE6456AB69E}" dt="2023-02-20T15:36:49.117" v="653" actId="478"/>
          <ac:spMkLst>
            <pc:docMk/>
            <pc:sldMk cId="2372029875" sldId="430"/>
            <ac:spMk id="38" creationId="{6B0A1C9F-49DA-3AF4-0A0D-D9E059C59717}"/>
          </ac:spMkLst>
        </pc:spChg>
        <pc:spChg chg="add mod">
          <ac:chgData name="Lucas Alcantara" userId="7db96fcc-6949-4beb-acb0-c3326e42b5eb" providerId="ADAL" clId="{850A3ED4-A5AD-9742-9DAE-9EE6456AB69E}" dt="2023-02-20T15:45:29.480" v="801"/>
          <ac:spMkLst>
            <pc:docMk/>
            <pc:sldMk cId="2372029875" sldId="430"/>
            <ac:spMk id="39" creationId="{7796D413-6A01-BA74-8E22-5A8D6E4988BD}"/>
          </ac:spMkLst>
        </pc:spChg>
        <pc:spChg chg="add mod">
          <ac:chgData name="Lucas Alcantara" userId="7db96fcc-6949-4beb-acb0-c3326e42b5eb" providerId="ADAL" clId="{850A3ED4-A5AD-9742-9DAE-9EE6456AB69E}" dt="2023-02-20T15:45:29.480" v="801"/>
          <ac:spMkLst>
            <pc:docMk/>
            <pc:sldMk cId="2372029875" sldId="430"/>
            <ac:spMk id="41" creationId="{1453F38F-1569-8421-6F21-E21E4A9F4AEF}"/>
          </ac:spMkLst>
        </pc:spChg>
        <pc:spChg chg="mod">
          <ac:chgData name="Lucas Alcantara" userId="7db96fcc-6949-4beb-acb0-c3326e42b5eb" providerId="ADAL" clId="{850A3ED4-A5AD-9742-9DAE-9EE6456AB69E}" dt="2023-02-20T15:45:29.480" v="801"/>
          <ac:spMkLst>
            <pc:docMk/>
            <pc:sldMk cId="2372029875" sldId="430"/>
            <ac:spMk id="45" creationId="{E8DD9FEC-B483-2FC2-EA8E-40478CBAF883}"/>
          </ac:spMkLst>
        </pc:spChg>
        <pc:spChg chg="mod">
          <ac:chgData name="Lucas Alcantara" userId="7db96fcc-6949-4beb-acb0-c3326e42b5eb" providerId="ADAL" clId="{850A3ED4-A5AD-9742-9DAE-9EE6456AB69E}" dt="2023-02-20T15:45:29.480" v="801"/>
          <ac:spMkLst>
            <pc:docMk/>
            <pc:sldMk cId="2372029875" sldId="430"/>
            <ac:spMk id="46" creationId="{828AC2C8-EF48-B9A2-06FA-D275640AEA28}"/>
          </ac:spMkLst>
        </pc:spChg>
        <pc:spChg chg="mod">
          <ac:chgData name="Lucas Alcantara" userId="7db96fcc-6949-4beb-acb0-c3326e42b5eb" providerId="ADAL" clId="{850A3ED4-A5AD-9742-9DAE-9EE6456AB69E}" dt="2023-02-20T15:45:29.480" v="801"/>
          <ac:spMkLst>
            <pc:docMk/>
            <pc:sldMk cId="2372029875" sldId="430"/>
            <ac:spMk id="47" creationId="{597E896F-011A-EF78-808B-EF4C899970AA}"/>
          </ac:spMkLst>
        </pc:spChg>
        <pc:spChg chg="mod">
          <ac:chgData name="Lucas Alcantara" userId="7db96fcc-6949-4beb-acb0-c3326e42b5eb" providerId="ADAL" clId="{850A3ED4-A5AD-9742-9DAE-9EE6456AB69E}" dt="2023-02-20T15:45:29.480" v="801"/>
          <ac:spMkLst>
            <pc:docMk/>
            <pc:sldMk cId="2372029875" sldId="430"/>
            <ac:spMk id="48" creationId="{1F8905E7-9AD1-93B0-49B7-AC14BC8F66EF}"/>
          </ac:spMkLst>
        </pc:spChg>
        <pc:spChg chg="mod">
          <ac:chgData name="Lucas Alcantara" userId="7db96fcc-6949-4beb-acb0-c3326e42b5eb" providerId="ADAL" clId="{850A3ED4-A5AD-9742-9DAE-9EE6456AB69E}" dt="2023-02-20T15:45:29.480" v="801"/>
          <ac:spMkLst>
            <pc:docMk/>
            <pc:sldMk cId="2372029875" sldId="430"/>
            <ac:spMk id="49" creationId="{DC59513A-59F1-0E84-2FBF-FCA048364D7E}"/>
          </ac:spMkLst>
        </pc:spChg>
        <pc:spChg chg="mod">
          <ac:chgData name="Lucas Alcantara" userId="7db96fcc-6949-4beb-acb0-c3326e42b5eb" providerId="ADAL" clId="{850A3ED4-A5AD-9742-9DAE-9EE6456AB69E}" dt="2023-02-20T15:45:29.480" v="801"/>
          <ac:spMkLst>
            <pc:docMk/>
            <pc:sldMk cId="2372029875" sldId="430"/>
            <ac:spMk id="50" creationId="{EFC97BF7-1FCA-8373-9AF7-AFBC32B2C819}"/>
          </ac:spMkLst>
        </pc:spChg>
        <pc:spChg chg="mod">
          <ac:chgData name="Lucas Alcantara" userId="7db96fcc-6949-4beb-acb0-c3326e42b5eb" providerId="ADAL" clId="{850A3ED4-A5AD-9742-9DAE-9EE6456AB69E}" dt="2023-02-20T15:45:29.480" v="801"/>
          <ac:spMkLst>
            <pc:docMk/>
            <pc:sldMk cId="2372029875" sldId="430"/>
            <ac:spMk id="51" creationId="{DADABDDD-F672-968C-A0D9-D5CA1725F86E}"/>
          </ac:spMkLst>
        </pc:spChg>
        <pc:spChg chg="mod">
          <ac:chgData name="Lucas Alcantara" userId="7db96fcc-6949-4beb-acb0-c3326e42b5eb" providerId="ADAL" clId="{850A3ED4-A5AD-9742-9DAE-9EE6456AB69E}" dt="2023-02-20T15:45:29.480" v="801"/>
          <ac:spMkLst>
            <pc:docMk/>
            <pc:sldMk cId="2372029875" sldId="430"/>
            <ac:spMk id="52" creationId="{BDF32D99-19C2-ED26-D09E-B95568D890B9}"/>
          </ac:spMkLst>
        </pc:spChg>
        <pc:spChg chg="mod">
          <ac:chgData name="Lucas Alcantara" userId="7db96fcc-6949-4beb-acb0-c3326e42b5eb" providerId="ADAL" clId="{850A3ED4-A5AD-9742-9DAE-9EE6456AB69E}" dt="2023-02-20T15:45:29.480" v="801"/>
          <ac:spMkLst>
            <pc:docMk/>
            <pc:sldMk cId="2372029875" sldId="430"/>
            <ac:spMk id="53" creationId="{268D8BBF-EBB5-53AD-62BD-843E748EFE90}"/>
          </ac:spMkLst>
        </pc:spChg>
        <pc:spChg chg="add mod">
          <ac:chgData name="Lucas Alcantara" userId="7db96fcc-6949-4beb-acb0-c3326e42b5eb" providerId="ADAL" clId="{850A3ED4-A5AD-9742-9DAE-9EE6456AB69E}" dt="2023-02-20T15:45:29.480" v="801"/>
          <ac:spMkLst>
            <pc:docMk/>
            <pc:sldMk cId="2372029875" sldId="430"/>
            <ac:spMk id="54" creationId="{ECF042F5-81E3-33E2-FB39-47D844DC3416}"/>
          </ac:spMkLst>
        </pc:spChg>
        <pc:spChg chg="add mod">
          <ac:chgData name="Lucas Alcantara" userId="7db96fcc-6949-4beb-acb0-c3326e42b5eb" providerId="ADAL" clId="{850A3ED4-A5AD-9742-9DAE-9EE6456AB69E}" dt="2023-02-20T15:45:29.480" v="801"/>
          <ac:spMkLst>
            <pc:docMk/>
            <pc:sldMk cId="2372029875" sldId="430"/>
            <ac:spMk id="55" creationId="{37FDA11B-3B6F-F0BD-AB06-64A857048994}"/>
          </ac:spMkLst>
        </pc:spChg>
        <pc:spChg chg="add mod">
          <ac:chgData name="Lucas Alcantara" userId="7db96fcc-6949-4beb-acb0-c3326e42b5eb" providerId="ADAL" clId="{850A3ED4-A5AD-9742-9DAE-9EE6456AB69E}" dt="2023-02-20T15:45:29.480" v="801"/>
          <ac:spMkLst>
            <pc:docMk/>
            <pc:sldMk cId="2372029875" sldId="430"/>
            <ac:spMk id="56" creationId="{B86DBB8F-FE78-FB0A-40BD-D7E5EA015D02}"/>
          </ac:spMkLst>
        </pc:spChg>
        <pc:spChg chg="add mod">
          <ac:chgData name="Lucas Alcantara" userId="7db96fcc-6949-4beb-acb0-c3326e42b5eb" providerId="ADAL" clId="{850A3ED4-A5AD-9742-9DAE-9EE6456AB69E}" dt="2023-02-20T15:45:29.480" v="801"/>
          <ac:spMkLst>
            <pc:docMk/>
            <pc:sldMk cId="2372029875" sldId="430"/>
            <ac:spMk id="57" creationId="{4AF0B57A-4BF6-4210-5378-52F256943686}"/>
          </ac:spMkLst>
        </pc:spChg>
        <pc:spChg chg="add mod">
          <ac:chgData name="Lucas Alcantara" userId="7db96fcc-6949-4beb-acb0-c3326e42b5eb" providerId="ADAL" clId="{850A3ED4-A5AD-9742-9DAE-9EE6456AB69E}" dt="2023-02-20T15:45:29.480" v="801"/>
          <ac:spMkLst>
            <pc:docMk/>
            <pc:sldMk cId="2372029875" sldId="430"/>
            <ac:spMk id="58" creationId="{6B85F1E2-8A09-4155-E10B-F25FC21382DA}"/>
          </ac:spMkLst>
        </pc:spChg>
        <pc:spChg chg="add mod">
          <ac:chgData name="Lucas Alcantara" userId="7db96fcc-6949-4beb-acb0-c3326e42b5eb" providerId="ADAL" clId="{850A3ED4-A5AD-9742-9DAE-9EE6456AB69E}" dt="2023-02-20T15:45:29.480" v="801"/>
          <ac:spMkLst>
            <pc:docMk/>
            <pc:sldMk cId="2372029875" sldId="430"/>
            <ac:spMk id="59" creationId="{3D5B0149-5ABD-2CB4-7C75-A73C8E4F6666}"/>
          </ac:spMkLst>
        </pc:spChg>
        <pc:grpChg chg="del">
          <ac:chgData name="Lucas Alcantara" userId="7db96fcc-6949-4beb-acb0-c3326e42b5eb" providerId="ADAL" clId="{850A3ED4-A5AD-9742-9DAE-9EE6456AB69E}" dt="2023-02-20T15:45:28.994" v="800" actId="478"/>
          <ac:grpSpMkLst>
            <pc:docMk/>
            <pc:sldMk cId="2372029875" sldId="430"/>
            <ac:grpSpMk id="12" creationId="{AB709835-F34B-9C02-FC0C-45AC050F3980}"/>
          </ac:grpSpMkLst>
        </pc:grpChg>
        <pc:grpChg chg="add mod">
          <ac:chgData name="Lucas Alcantara" userId="7db96fcc-6949-4beb-acb0-c3326e42b5eb" providerId="ADAL" clId="{850A3ED4-A5AD-9742-9DAE-9EE6456AB69E}" dt="2023-02-20T15:45:29.480" v="801"/>
          <ac:grpSpMkLst>
            <pc:docMk/>
            <pc:sldMk cId="2372029875" sldId="430"/>
            <ac:grpSpMk id="43" creationId="{CA16D5D4-F532-56DB-C3E2-5BF01BEECFBC}"/>
          </ac:grpSpMkLst>
        </pc:grpChg>
        <pc:picChg chg="mod">
          <ac:chgData name="Lucas Alcantara" userId="7db96fcc-6949-4beb-acb0-c3326e42b5eb" providerId="ADAL" clId="{850A3ED4-A5AD-9742-9DAE-9EE6456AB69E}" dt="2023-02-20T15:37:47.018" v="682" actId="12788"/>
          <ac:picMkLst>
            <pc:docMk/>
            <pc:sldMk cId="2372029875" sldId="430"/>
            <ac:picMk id="34" creationId="{68D67E4F-B51D-0BAF-8BCF-1B0183609E13}"/>
          </ac:picMkLst>
        </pc:picChg>
        <pc:picChg chg="mod">
          <ac:chgData name="Lucas Alcantara" userId="7db96fcc-6949-4beb-acb0-c3326e42b5eb" providerId="ADAL" clId="{850A3ED4-A5AD-9742-9DAE-9EE6456AB69E}" dt="2023-02-20T15:37:47.018" v="682" actId="12788"/>
          <ac:picMkLst>
            <pc:docMk/>
            <pc:sldMk cId="2372029875" sldId="430"/>
            <ac:picMk id="36" creationId="{2314E147-7AA8-233F-8C02-B1FD89763FDF}"/>
          </ac:picMkLst>
        </pc:picChg>
        <pc:picChg chg="mod">
          <ac:chgData name="Lucas Alcantara" userId="7db96fcc-6949-4beb-acb0-c3326e42b5eb" providerId="ADAL" clId="{850A3ED4-A5AD-9742-9DAE-9EE6456AB69E}" dt="2023-02-20T15:37:47.018" v="682" actId="12788"/>
          <ac:picMkLst>
            <pc:docMk/>
            <pc:sldMk cId="2372029875" sldId="430"/>
            <ac:picMk id="40" creationId="{12AB4BA2-1551-E742-C079-55F5AB6B63B5}"/>
          </ac:picMkLst>
        </pc:picChg>
        <pc:picChg chg="mod">
          <ac:chgData name="Lucas Alcantara" userId="7db96fcc-6949-4beb-acb0-c3326e42b5eb" providerId="ADAL" clId="{850A3ED4-A5AD-9742-9DAE-9EE6456AB69E}" dt="2023-02-20T15:37:47.018" v="682" actId="12788"/>
          <ac:picMkLst>
            <pc:docMk/>
            <pc:sldMk cId="2372029875" sldId="430"/>
            <ac:picMk id="42" creationId="{50913A4C-1A93-A0D7-2390-29321EE1DA20}"/>
          </ac:picMkLst>
        </pc:picChg>
        <pc:picChg chg="mod">
          <ac:chgData name="Lucas Alcantara" userId="7db96fcc-6949-4beb-acb0-c3326e42b5eb" providerId="ADAL" clId="{850A3ED4-A5AD-9742-9DAE-9EE6456AB69E}" dt="2023-02-20T15:37:47.018" v="682" actId="12788"/>
          <ac:picMkLst>
            <pc:docMk/>
            <pc:sldMk cId="2372029875" sldId="430"/>
            <ac:picMk id="44" creationId="{7777F14F-A19D-DEEC-4653-E8299E7109F7}"/>
          </ac:picMkLst>
        </pc:picChg>
      </pc:sldChg>
      <pc:sldChg chg="addSp delSp modSp mod modClrScheme chgLayout">
        <pc:chgData name="Lucas Alcantara" userId="7db96fcc-6949-4beb-acb0-c3326e42b5eb" providerId="ADAL" clId="{850A3ED4-A5AD-9742-9DAE-9EE6456AB69E}" dt="2023-02-20T15:45:37.696" v="805"/>
        <pc:sldMkLst>
          <pc:docMk/>
          <pc:sldMk cId="4131329684" sldId="431"/>
        </pc:sldMkLst>
        <pc:spChg chg="del mod">
          <ac:chgData name="Lucas Alcantara" userId="7db96fcc-6949-4beb-acb0-c3326e42b5eb" providerId="ADAL" clId="{850A3ED4-A5AD-9742-9DAE-9EE6456AB69E}" dt="2023-02-20T15:40:42.427" v="707" actId="478"/>
          <ac:spMkLst>
            <pc:docMk/>
            <pc:sldMk cId="4131329684" sldId="431"/>
            <ac:spMk id="2" creationId="{B2FACC5B-D2B7-A322-2DB3-DE96E6D736A0}"/>
          </ac:spMkLst>
        </pc:spChg>
        <pc:spChg chg="add mod ord">
          <ac:chgData name="Lucas Alcantara" userId="7db96fcc-6949-4beb-acb0-c3326e42b5eb" providerId="ADAL" clId="{850A3ED4-A5AD-9742-9DAE-9EE6456AB69E}" dt="2023-02-20T15:40:33.048" v="705"/>
          <ac:spMkLst>
            <pc:docMk/>
            <pc:sldMk cId="4131329684" sldId="431"/>
            <ac:spMk id="3" creationId="{47DFB193-E24E-B446-B878-808BBD844B88}"/>
          </ac:spMkLst>
        </pc:spChg>
        <pc:spChg chg="del">
          <ac:chgData name="Lucas Alcantara" userId="7db96fcc-6949-4beb-acb0-c3326e42b5eb" providerId="ADAL" clId="{850A3ED4-A5AD-9742-9DAE-9EE6456AB69E}" dt="2023-02-20T15:45:37.090" v="804" actId="478"/>
          <ac:spMkLst>
            <pc:docMk/>
            <pc:sldMk cId="4131329684" sldId="431"/>
            <ac:spMk id="4" creationId="{451A800E-3FCD-F0B0-242E-0148739F8C4D}"/>
          </ac:spMkLst>
        </pc:spChg>
        <pc:spChg chg="del">
          <ac:chgData name="Lucas Alcantara" userId="7db96fcc-6949-4beb-acb0-c3326e42b5eb" providerId="ADAL" clId="{850A3ED4-A5AD-9742-9DAE-9EE6456AB69E}" dt="2023-02-20T15:45:37.090" v="804" actId="478"/>
          <ac:spMkLst>
            <pc:docMk/>
            <pc:sldMk cId="4131329684" sldId="431"/>
            <ac:spMk id="5" creationId="{FF562BAF-5C37-5D4F-1F10-3E44A2E87175}"/>
          </ac:spMkLst>
        </pc:spChg>
        <pc:spChg chg="del">
          <ac:chgData name="Lucas Alcantara" userId="7db96fcc-6949-4beb-acb0-c3326e42b5eb" providerId="ADAL" clId="{850A3ED4-A5AD-9742-9DAE-9EE6456AB69E}" dt="2023-02-20T15:45:37.090" v="804" actId="478"/>
          <ac:spMkLst>
            <pc:docMk/>
            <pc:sldMk cId="4131329684" sldId="431"/>
            <ac:spMk id="6" creationId="{974FAD30-9420-7959-21D2-F1C3E7B39B56}"/>
          </ac:spMkLst>
        </pc:spChg>
        <pc:spChg chg="del">
          <ac:chgData name="Lucas Alcantara" userId="7db96fcc-6949-4beb-acb0-c3326e42b5eb" providerId="ADAL" clId="{850A3ED4-A5AD-9742-9DAE-9EE6456AB69E}" dt="2023-02-20T15:45:37.090" v="804" actId="478"/>
          <ac:spMkLst>
            <pc:docMk/>
            <pc:sldMk cId="4131329684" sldId="431"/>
            <ac:spMk id="7" creationId="{74B1EFFA-66D2-1C97-ED02-0422E9BCF6B0}"/>
          </ac:spMkLst>
        </pc:spChg>
        <pc:spChg chg="del">
          <ac:chgData name="Lucas Alcantara" userId="7db96fcc-6949-4beb-acb0-c3326e42b5eb" providerId="ADAL" clId="{850A3ED4-A5AD-9742-9DAE-9EE6456AB69E}" dt="2023-02-20T15:45:37.090" v="804" actId="478"/>
          <ac:spMkLst>
            <pc:docMk/>
            <pc:sldMk cId="4131329684" sldId="431"/>
            <ac:spMk id="8" creationId="{B11FF211-64DF-4BF8-51B3-E8C7F0FF3D22}"/>
          </ac:spMkLst>
        </pc:spChg>
        <pc:spChg chg="del">
          <ac:chgData name="Lucas Alcantara" userId="7db96fcc-6949-4beb-acb0-c3326e42b5eb" providerId="ADAL" clId="{850A3ED4-A5AD-9742-9DAE-9EE6456AB69E}" dt="2023-02-20T15:45:37.090" v="804" actId="478"/>
          <ac:spMkLst>
            <pc:docMk/>
            <pc:sldMk cId="4131329684" sldId="431"/>
            <ac:spMk id="9" creationId="{9A167458-A984-B0E8-6F71-7C5A490157D6}"/>
          </ac:spMkLst>
        </pc:spChg>
        <pc:spChg chg="del">
          <ac:chgData name="Lucas Alcantara" userId="7db96fcc-6949-4beb-acb0-c3326e42b5eb" providerId="ADAL" clId="{850A3ED4-A5AD-9742-9DAE-9EE6456AB69E}" dt="2023-02-20T15:45:37.090" v="804" actId="478"/>
          <ac:spMkLst>
            <pc:docMk/>
            <pc:sldMk cId="4131329684" sldId="431"/>
            <ac:spMk id="10" creationId="{64F24580-92D5-A412-C5E8-122FDCF8D4E1}"/>
          </ac:spMkLst>
        </pc:spChg>
        <pc:spChg chg="del">
          <ac:chgData name="Lucas Alcantara" userId="7db96fcc-6949-4beb-acb0-c3326e42b5eb" providerId="ADAL" clId="{850A3ED4-A5AD-9742-9DAE-9EE6456AB69E}" dt="2023-02-20T15:45:37.090" v="804" actId="478"/>
          <ac:spMkLst>
            <pc:docMk/>
            <pc:sldMk cId="4131329684" sldId="431"/>
            <ac:spMk id="11" creationId="{DFBCDA1E-9608-77F3-C75C-6EFD3F583B50}"/>
          </ac:spMkLst>
        </pc:spChg>
        <pc:spChg chg="del">
          <ac:chgData name="Lucas Alcantara" userId="7db96fcc-6949-4beb-acb0-c3326e42b5eb" providerId="ADAL" clId="{850A3ED4-A5AD-9742-9DAE-9EE6456AB69E}" dt="2023-02-20T15:45:37.090" v="804" actId="478"/>
          <ac:spMkLst>
            <pc:docMk/>
            <pc:sldMk cId="4131329684" sldId="431"/>
            <ac:spMk id="22" creationId="{93CF48EB-3D90-52C3-E820-3C9F316C3CAA}"/>
          </ac:spMkLst>
        </pc:spChg>
        <pc:spChg chg="del">
          <ac:chgData name="Lucas Alcantara" userId="7db96fcc-6949-4beb-acb0-c3326e42b5eb" providerId="ADAL" clId="{850A3ED4-A5AD-9742-9DAE-9EE6456AB69E}" dt="2023-02-20T15:45:37.090" v="804" actId="478"/>
          <ac:spMkLst>
            <pc:docMk/>
            <pc:sldMk cId="4131329684" sldId="431"/>
            <ac:spMk id="23" creationId="{B1FAC24D-FA03-8AEB-648B-B95F0B9688C0}"/>
          </ac:spMkLst>
        </pc:spChg>
        <pc:spChg chg="del">
          <ac:chgData name="Lucas Alcantara" userId="7db96fcc-6949-4beb-acb0-c3326e42b5eb" providerId="ADAL" clId="{850A3ED4-A5AD-9742-9DAE-9EE6456AB69E}" dt="2023-02-20T15:45:37.090" v="804" actId="478"/>
          <ac:spMkLst>
            <pc:docMk/>
            <pc:sldMk cId="4131329684" sldId="431"/>
            <ac:spMk id="24" creationId="{8E5A65A3-A330-6E0B-83B7-4D77B1C1794A}"/>
          </ac:spMkLst>
        </pc:spChg>
        <pc:spChg chg="del">
          <ac:chgData name="Lucas Alcantara" userId="7db96fcc-6949-4beb-acb0-c3326e42b5eb" providerId="ADAL" clId="{850A3ED4-A5AD-9742-9DAE-9EE6456AB69E}" dt="2023-02-20T15:45:37.090" v="804" actId="478"/>
          <ac:spMkLst>
            <pc:docMk/>
            <pc:sldMk cId="4131329684" sldId="431"/>
            <ac:spMk id="25" creationId="{D229812F-1549-7960-C83A-E8E2F94F622D}"/>
          </ac:spMkLst>
        </pc:spChg>
        <pc:spChg chg="del">
          <ac:chgData name="Lucas Alcantara" userId="7db96fcc-6949-4beb-acb0-c3326e42b5eb" providerId="ADAL" clId="{850A3ED4-A5AD-9742-9DAE-9EE6456AB69E}" dt="2023-02-20T15:45:37.090" v="804" actId="478"/>
          <ac:spMkLst>
            <pc:docMk/>
            <pc:sldMk cId="4131329684" sldId="431"/>
            <ac:spMk id="26" creationId="{DD4859C0-F499-58DE-B19B-E485CED06C96}"/>
          </ac:spMkLst>
        </pc:spChg>
        <pc:spChg chg="del">
          <ac:chgData name="Lucas Alcantara" userId="7db96fcc-6949-4beb-acb0-c3326e42b5eb" providerId="ADAL" clId="{850A3ED4-A5AD-9742-9DAE-9EE6456AB69E}" dt="2023-02-20T15:45:37.090" v="804" actId="478"/>
          <ac:spMkLst>
            <pc:docMk/>
            <pc:sldMk cId="4131329684" sldId="431"/>
            <ac:spMk id="27" creationId="{3228702E-48E4-4BD0-D027-BE255C9FC58E}"/>
          </ac:spMkLst>
        </pc:spChg>
        <pc:spChg chg="add mod ord">
          <ac:chgData name="Lucas Alcantara" userId="7db96fcc-6949-4beb-acb0-c3326e42b5eb" providerId="ADAL" clId="{850A3ED4-A5AD-9742-9DAE-9EE6456AB69E}" dt="2023-02-20T15:42:02.413" v="735" actId="20577"/>
          <ac:spMkLst>
            <pc:docMk/>
            <pc:sldMk cId="4131329684" sldId="431"/>
            <ac:spMk id="28" creationId="{CB38B58E-1B15-7230-5589-A415F40A540B}"/>
          </ac:spMkLst>
        </pc:spChg>
        <pc:spChg chg="add del">
          <ac:chgData name="Lucas Alcantara" userId="7db96fcc-6949-4beb-acb0-c3326e42b5eb" providerId="ADAL" clId="{850A3ED4-A5AD-9742-9DAE-9EE6456AB69E}" dt="2023-02-20T15:41:04.487" v="715" actId="22"/>
          <ac:spMkLst>
            <pc:docMk/>
            <pc:sldMk cId="4131329684" sldId="431"/>
            <ac:spMk id="31" creationId="{02291474-DAD5-087C-8557-CB328F00E066}"/>
          </ac:spMkLst>
        </pc:spChg>
        <pc:spChg chg="add mod">
          <ac:chgData name="Lucas Alcantara" userId="7db96fcc-6949-4beb-acb0-c3326e42b5eb" providerId="ADAL" clId="{850A3ED4-A5AD-9742-9DAE-9EE6456AB69E}" dt="2023-02-20T15:45:37.696" v="805"/>
          <ac:spMkLst>
            <pc:docMk/>
            <pc:sldMk cId="4131329684" sldId="431"/>
            <ac:spMk id="32" creationId="{8129712C-D640-6F3F-6EDB-6EA178F928B3}"/>
          </ac:spMkLst>
        </pc:spChg>
        <pc:spChg chg="add mod">
          <ac:chgData name="Lucas Alcantara" userId="7db96fcc-6949-4beb-acb0-c3326e42b5eb" providerId="ADAL" clId="{850A3ED4-A5AD-9742-9DAE-9EE6456AB69E}" dt="2023-02-20T15:45:37.696" v="805"/>
          <ac:spMkLst>
            <pc:docMk/>
            <pc:sldMk cId="4131329684" sldId="431"/>
            <ac:spMk id="33" creationId="{32188783-5E97-87D1-AF71-D9D187F1CFF0}"/>
          </ac:spMkLst>
        </pc:spChg>
        <pc:spChg chg="del mod">
          <ac:chgData name="Lucas Alcantara" userId="7db96fcc-6949-4beb-acb0-c3326e42b5eb" providerId="ADAL" clId="{850A3ED4-A5AD-9742-9DAE-9EE6456AB69E}" dt="2023-02-20T15:41:00.828" v="713" actId="478"/>
          <ac:spMkLst>
            <pc:docMk/>
            <pc:sldMk cId="4131329684" sldId="431"/>
            <ac:spMk id="34" creationId="{0ECBF733-9844-6CBB-C4CF-3342854477A1}"/>
          </ac:spMkLst>
        </pc:spChg>
        <pc:spChg chg="add mod">
          <ac:chgData name="Lucas Alcantara" userId="7db96fcc-6949-4beb-acb0-c3326e42b5eb" providerId="ADAL" clId="{850A3ED4-A5AD-9742-9DAE-9EE6456AB69E}" dt="2023-02-20T15:45:37.696" v="805"/>
          <ac:spMkLst>
            <pc:docMk/>
            <pc:sldMk cId="4131329684" sldId="431"/>
            <ac:spMk id="35" creationId="{8E6ABBA4-C0FB-D350-2D8A-47EA1453F833}"/>
          </ac:spMkLst>
        </pc:spChg>
        <pc:spChg chg="add mod">
          <ac:chgData name="Lucas Alcantara" userId="7db96fcc-6949-4beb-acb0-c3326e42b5eb" providerId="ADAL" clId="{850A3ED4-A5AD-9742-9DAE-9EE6456AB69E}" dt="2023-02-20T15:45:37.696" v="805"/>
          <ac:spMkLst>
            <pc:docMk/>
            <pc:sldMk cId="4131329684" sldId="431"/>
            <ac:spMk id="36" creationId="{F30FED85-296C-B3D2-9CDD-5A1BE4271FDE}"/>
          </ac:spMkLst>
        </pc:spChg>
        <pc:spChg chg="add mod">
          <ac:chgData name="Lucas Alcantara" userId="7db96fcc-6949-4beb-acb0-c3326e42b5eb" providerId="ADAL" clId="{850A3ED4-A5AD-9742-9DAE-9EE6456AB69E}" dt="2023-02-20T15:45:37.696" v="805"/>
          <ac:spMkLst>
            <pc:docMk/>
            <pc:sldMk cId="4131329684" sldId="431"/>
            <ac:spMk id="37" creationId="{2A97FDC2-FA5E-E90B-DDB9-E0F68BBB5025}"/>
          </ac:spMkLst>
        </pc:spChg>
        <pc:spChg chg="del mod">
          <ac:chgData name="Lucas Alcantara" userId="7db96fcc-6949-4beb-acb0-c3326e42b5eb" providerId="ADAL" clId="{850A3ED4-A5AD-9742-9DAE-9EE6456AB69E}" dt="2023-02-20T15:40:31.154" v="704" actId="478"/>
          <ac:spMkLst>
            <pc:docMk/>
            <pc:sldMk cId="4131329684" sldId="431"/>
            <ac:spMk id="38" creationId="{6B0A1C9F-49DA-3AF4-0A0D-D9E059C59717}"/>
          </ac:spMkLst>
        </pc:spChg>
        <pc:spChg chg="add mod">
          <ac:chgData name="Lucas Alcantara" userId="7db96fcc-6949-4beb-acb0-c3326e42b5eb" providerId="ADAL" clId="{850A3ED4-A5AD-9742-9DAE-9EE6456AB69E}" dt="2023-02-20T15:45:37.696" v="805"/>
          <ac:spMkLst>
            <pc:docMk/>
            <pc:sldMk cId="4131329684" sldId="431"/>
            <ac:spMk id="39" creationId="{17E79F9E-5E45-5EDD-0074-290E849B6D41}"/>
          </ac:spMkLst>
        </pc:spChg>
        <pc:spChg chg="add mod">
          <ac:chgData name="Lucas Alcantara" userId="7db96fcc-6949-4beb-acb0-c3326e42b5eb" providerId="ADAL" clId="{850A3ED4-A5AD-9742-9DAE-9EE6456AB69E}" dt="2023-02-20T15:45:37.696" v="805"/>
          <ac:spMkLst>
            <pc:docMk/>
            <pc:sldMk cId="4131329684" sldId="431"/>
            <ac:spMk id="40" creationId="{36755746-97AB-CD4A-8265-6DA38708FD6D}"/>
          </ac:spMkLst>
        </pc:spChg>
        <pc:spChg chg="add mod">
          <ac:chgData name="Lucas Alcantara" userId="7db96fcc-6949-4beb-acb0-c3326e42b5eb" providerId="ADAL" clId="{850A3ED4-A5AD-9742-9DAE-9EE6456AB69E}" dt="2023-02-20T15:45:37.696" v="805"/>
          <ac:spMkLst>
            <pc:docMk/>
            <pc:sldMk cId="4131329684" sldId="431"/>
            <ac:spMk id="41" creationId="{4724EED9-9164-BD67-7336-637DCD1B4EDE}"/>
          </ac:spMkLst>
        </pc:spChg>
        <pc:spChg chg="mod">
          <ac:chgData name="Lucas Alcantara" userId="7db96fcc-6949-4beb-acb0-c3326e42b5eb" providerId="ADAL" clId="{850A3ED4-A5AD-9742-9DAE-9EE6456AB69E}" dt="2023-02-20T15:45:37.696" v="805"/>
          <ac:spMkLst>
            <pc:docMk/>
            <pc:sldMk cId="4131329684" sldId="431"/>
            <ac:spMk id="43" creationId="{689B683C-806E-597C-D09F-4F052F5C6B8C}"/>
          </ac:spMkLst>
        </pc:spChg>
        <pc:spChg chg="mod">
          <ac:chgData name="Lucas Alcantara" userId="7db96fcc-6949-4beb-acb0-c3326e42b5eb" providerId="ADAL" clId="{850A3ED4-A5AD-9742-9DAE-9EE6456AB69E}" dt="2023-02-20T15:45:37.696" v="805"/>
          <ac:spMkLst>
            <pc:docMk/>
            <pc:sldMk cId="4131329684" sldId="431"/>
            <ac:spMk id="44" creationId="{028974B1-A1D6-2FFD-AC17-F072828E5282}"/>
          </ac:spMkLst>
        </pc:spChg>
        <pc:spChg chg="mod">
          <ac:chgData name="Lucas Alcantara" userId="7db96fcc-6949-4beb-acb0-c3326e42b5eb" providerId="ADAL" clId="{850A3ED4-A5AD-9742-9DAE-9EE6456AB69E}" dt="2023-02-20T15:45:37.696" v="805"/>
          <ac:spMkLst>
            <pc:docMk/>
            <pc:sldMk cId="4131329684" sldId="431"/>
            <ac:spMk id="45" creationId="{47A3DB2E-647B-39DC-B2BE-3754E00A4D6A}"/>
          </ac:spMkLst>
        </pc:spChg>
        <pc:spChg chg="mod">
          <ac:chgData name="Lucas Alcantara" userId="7db96fcc-6949-4beb-acb0-c3326e42b5eb" providerId="ADAL" clId="{850A3ED4-A5AD-9742-9DAE-9EE6456AB69E}" dt="2023-02-20T15:45:37.696" v="805"/>
          <ac:spMkLst>
            <pc:docMk/>
            <pc:sldMk cId="4131329684" sldId="431"/>
            <ac:spMk id="46" creationId="{4B4A96D7-60B3-3B2E-CE47-6F82218A4FB0}"/>
          </ac:spMkLst>
        </pc:spChg>
        <pc:spChg chg="mod">
          <ac:chgData name="Lucas Alcantara" userId="7db96fcc-6949-4beb-acb0-c3326e42b5eb" providerId="ADAL" clId="{850A3ED4-A5AD-9742-9DAE-9EE6456AB69E}" dt="2023-02-20T15:45:37.696" v="805"/>
          <ac:spMkLst>
            <pc:docMk/>
            <pc:sldMk cId="4131329684" sldId="431"/>
            <ac:spMk id="47" creationId="{66C7C4F2-A213-110C-FD99-D85BC04188E5}"/>
          </ac:spMkLst>
        </pc:spChg>
        <pc:spChg chg="mod">
          <ac:chgData name="Lucas Alcantara" userId="7db96fcc-6949-4beb-acb0-c3326e42b5eb" providerId="ADAL" clId="{850A3ED4-A5AD-9742-9DAE-9EE6456AB69E}" dt="2023-02-20T15:45:37.696" v="805"/>
          <ac:spMkLst>
            <pc:docMk/>
            <pc:sldMk cId="4131329684" sldId="431"/>
            <ac:spMk id="48" creationId="{2076C686-DCED-D551-BEA4-CCFE0B3FB7F8}"/>
          </ac:spMkLst>
        </pc:spChg>
        <pc:spChg chg="mod">
          <ac:chgData name="Lucas Alcantara" userId="7db96fcc-6949-4beb-acb0-c3326e42b5eb" providerId="ADAL" clId="{850A3ED4-A5AD-9742-9DAE-9EE6456AB69E}" dt="2023-02-20T15:45:37.696" v="805"/>
          <ac:spMkLst>
            <pc:docMk/>
            <pc:sldMk cId="4131329684" sldId="431"/>
            <ac:spMk id="49" creationId="{12F86E4E-DFF6-C14C-9F3D-C5FB33605625}"/>
          </ac:spMkLst>
        </pc:spChg>
        <pc:spChg chg="mod">
          <ac:chgData name="Lucas Alcantara" userId="7db96fcc-6949-4beb-acb0-c3326e42b5eb" providerId="ADAL" clId="{850A3ED4-A5AD-9742-9DAE-9EE6456AB69E}" dt="2023-02-20T15:45:37.696" v="805"/>
          <ac:spMkLst>
            <pc:docMk/>
            <pc:sldMk cId="4131329684" sldId="431"/>
            <ac:spMk id="50" creationId="{A88A31C4-85F4-B5F0-7B25-5171EE2DC017}"/>
          </ac:spMkLst>
        </pc:spChg>
        <pc:spChg chg="mod">
          <ac:chgData name="Lucas Alcantara" userId="7db96fcc-6949-4beb-acb0-c3326e42b5eb" providerId="ADAL" clId="{850A3ED4-A5AD-9742-9DAE-9EE6456AB69E}" dt="2023-02-20T15:45:37.696" v="805"/>
          <ac:spMkLst>
            <pc:docMk/>
            <pc:sldMk cId="4131329684" sldId="431"/>
            <ac:spMk id="51" creationId="{A6947309-A653-61F1-359C-02AEA2D232B4}"/>
          </ac:spMkLst>
        </pc:spChg>
        <pc:spChg chg="add mod">
          <ac:chgData name="Lucas Alcantara" userId="7db96fcc-6949-4beb-acb0-c3326e42b5eb" providerId="ADAL" clId="{850A3ED4-A5AD-9742-9DAE-9EE6456AB69E}" dt="2023-02-20T15:45:37.696" v="805"/>
          <ac:spMkLst>
            <pc:docMk/>
            <pc:sldMk cId="4131329684" sldId="431"/>
            <ac:spMk id="52" creationId="{DE43E20F-F1F4-05C2-E74C-D0621D893126}"/>
          </ac:spMkLst>
        </pc:spChg>
        <pc:spChg chg="add mod">
          <ac:chgData name="Lucas Alcantara" userId="7db96fcc-6949-4beb-acb0-c3326e42b5eb" providerId="ADAL" clId="{850A3ED4-A5AD-9742-9DAE-9EE6456AB69E}" dt="2023-02-20T15:45:37.696" v="805"/>
          <ac:spMkLst>
            <pc:docMk/>
            <pc:sldMk cId="4131329684" sldId="431"/>
            <ac:spMk id="53" creationId="{3070F753-54DB-5C30-6633-D78EBFCA6211}"/>
          </ac:spMkLst>
        </pc:spChg>
        <pc:spChg chg="add mod">
          <ac:chgData name="Lucas Alcantara" userId="7db96fcc-6949-4beb-acb0-c3326e42b5eb" providerId="ADAL" clId="{850A3ED4-A5AD-9742-9DAE-9EE6456AB69E}" dt="2023-02-20T15:45:37.696" v="805"/>
          <ac:spMkLst>
            <pc:docMk/>
            <pc:sldMk cId="4131329684" sldId="431"/>
            <ac:spMk id="54" creationId="{90807649-AE35-93AA-1D86-C081EE3A5A3B}"/>
          </ac:spMkLst>
        </pc:spChg>
        <pc:spChg chg="add mod">
          <ac:chgData name="Lucas Alcantara" userId="7db96fcc-6949-4beb-acb0-c3326e42b5eb" providerId="ADAL" clId="{850A3ED4-A5AD-9742-9DAE-9EE6456AB69E}" dt="2023-02-20T15:45:37.696" v="805"/>
          <ac:spMkLst>
            <pc:docMk/>
            <pc:sldMk cId="4131329684" sldId="431"/>
            <ac:spMk id="55" creationId="{DD8A467A-6CD2-E0C3-0CA7-CD926B0BE267}"/>
          </ac:spMkLst>
        </pc:spChg>
        <pc:spChg chg="add mod">
          <ac:chgData name="Lucas Alcantara" userId="7db96fcc-6949-4beb-acb0-c3326e42b5eb" providerId="ADAL" clId="{850A3ED4-A5AD-9742-9DAE-9EE6456AB69E}" dt="2023-02-20T15:45:37.696" v="805"/>
          <ac:spMkLst>
            <pc:docMk/>
            <pc:sldMk cId="4131329684" sldId="431"/>
            <ac:spMk id="56" creationId="{2409B014-7B3A-CFEE-BF7B-2BA79C0ACCAF}"/>
          </ac:spMkLst>
        </pc:spChg>
        <pc:spChg chg="add mod">
          <ac:chgData name="Lucas Alcantara" userId="7db96fcc-6949-4beb-acb0-c3326e42b5eb" providerId="ADAL" clId="{850A3ED4-A5AD-9742-9DAE-9EE6456AB69E}" dt="2023-02-20T15:45:37.696" v="805"/>
          <ac:spMkLst>
            <pc:docMk/>
            <pc:sldMk cId="4131329684" sldId="431"/>
            <ac:spMk id="57" creationId="{3EB9F715-E744-381A-9DBB-38F6DE90B197}"/>
          </ac:spMkLst>
        </pc:spChg>
        <pc:grpChg chg="del">
          <ac:chgData name="Lucas Alcantara" userId="7db96fcc-6949-4beb-acb0-c3326e42b5eb" providerId="ADAL" clId="{850A3ED4-A5AD-9742-9DAE-9EE6456AB69E}" dt="2023-02-20T15:45:37.090" v="804" actId="478"/>
          <ac:grpSpMkLst>
            <pc:docMk/>
            <pc:sldMk cId="4131329684" sldId="431"/>
            <ac:grpSpMk id="12" creationId="{AB709835-F34B-9C02-FC0C-45AC050F3980}"/>
          </ac:grpSpMkLst>
        </pc:grpChg>
        <pc:grpChg chg="add mod">
          <ac:chgData name="Lucas Alcantara" userId="7db96fcc-6949-4beb-acb0-c3326e42b5eb" providerId="ADAL" clId="{850A3ED4-A5AD-9742-9DAE-9EE6456AB69E}" dt="2023-02-20T15:45:37.696" v="805"/>
          <ac:grpSpMkLst>
            <pc:docMk/>
            <pc:sldMk cId="4131329684" sldId="431"/>
            <ac:grpSpMk id="42" creationId="{6430963A-ED18-27FE-69BC-89977BA3FCCE}"/>
          </ac:grpSpMkLst>
        </pc:grpChg>
      </pc:sldChg>
      <pc:sldChg chg="del">
        <pc:chgData name="Lucas Alcantara" userId="7db96fcc-6949-4beb-acb0-c3326e42b5eb" providerId="ADAL" clId="{850A3ED4-A5AD-9742-9DAE-9EE6456AB69E}" dt="2023-02-20T15:40:14.156" v="701" actId="2696"/>
        <pc:sldMkLst>
          <pc:docMk/>
          <pc:sldMk cId="30843264" sldId="432"/>
        </pc:sldMkLst>
      </pc:sldChg>
      <pc:sldChg chg="addSp delSp modSp mod modClrScheme chgLayout">
        <pc:chgData name="Lucas Alcantara" userId="7db96fcc-6949-4beb-acb0-c3326e42b5eb" providerId="ADAL" clId="{850A3ED4-A5AD-9742-9DAE-9EE6456AB69E}" dt="2023-02-20T15:47:14.073" v="826" actId="6549"/>
        <pc:sldMkLst>
          <pc:docMk/>
          <pc:sldMk cId="918477519" sldId="433"/>
        </pc:sldMkLst>
        <pc:spChg chg="mod">
          <ac:chgData name="Lucas Alcantara" userId="7db96fcc-6949-4beb-acb0-c3326e42b5eb" providerId="ADAL" clId="{850A3ED4-A5AD-9742-9DAE-9EE6456AB69E}" dt="2023-02-20T14:48:40.442" v="225" actId="1076"/>
          <ac:spMkLst>
            <pc:docMk/>
            <pc:sldMk cId="918477519" sldId="433"/>
            <ac:spMk id="3" creationId="{39176D9D-21F2-0B17-DC76-E5A8CBD14146}"/>
          </ac:spMkLst>
        </pc:spChg>
        <pc:spChg chg="del">
          <ac:chgData name="Lucas Alcantara" userId="7db96fcc-6949-4beb-acb0-c3326e42b5eb" providerId="ADAL" clId="{850A3ED4-A5AD-9742-9DAE-9EE6456AB69E}" dt="2023-02-20T15:44:13.907" v="760" actId="478"/>
          <ac:spMkLst>
            <pc:docMk/>
            <pc:sldMk cId="918477519" sldId="433"/>
            <ac:spMk id="4" creationId="{451A800E-3FCD-F0B0-242E-0148739F8C4D}"/>
          </ac:spMkLst>
        </pc:spChg>
        <pc:spChg chg="del">
          <ac:chgData name="Lucas Alcantara" userId="7db96fcc-6949-4beb-acb0-c3326e42b5eb" providerId="ADAL" clId="{850A3ED4-A5AD-9742-9DAE-9EE6456AB69E}" dt="2023-02-20T15:44:13.907" v="760" actId="478"/>
          <ac:spMkLst>
            <pc:docMk/>
            <pc:sldMk cId="918477519" sldId="433"/>
            <ac:spMk id="5" creationId="{FF562BAF-5C37-5D4F-1F10-3E44A2E87175}"/>
          </ac:spMkLst>
        </pc:spChg>
        <pc:spChg chg="del">
          <ac:chgData name="Lucas Alcantara" userId="7db96fcc-6949-4beb-acb0-c3326e42b5eb" providerId="ADAL" clId="{850A3ED4-A5AD-9742-9DAE-9EE6456AB69E}" dt="2023-02-20T15:44:13.907" v="760" actId="478"/>
          <ac:spMkLst>
            <pc:docMk/>
            <pc:sldMk cId="918477519" sldId="433"/>
            <ac:spMk id="6" creationId="{974FAD30-9420-7959-21D2-F1C3E7B39B56}"/>
          </ac:spMkLst>
        </pc:spChg>
        <pc:spChg chg="del">
          <ac:chgData name="Lucas Alcantara" userId="7db96fcc-6949-4beb-acb0-c3326e42b5eb" providerId="ADAL" clId="{850A3ED4-A5AD-9742-9DAE-9EE6456AB69E}" dt="2023-02-20T15:44:13.907" v="760" actId="478"/>
          <ac:spMkLst>
            <pc:docMk/>
            <pc:sldMk cId="918477519" sldId="433"/>
            <ac:spMk id="7" creationId="{74B1EFFA-66D2-1C97-ED02-0422E9BCF6B0}"/>
          </ac:spMkLst>
        </pc:spChg>
        <pc:spChg chg="del">
          <ac:chgData name="Lucas Alcantara" userId="7db96fcc-6949-4beb-acb0-c3326e42b5eb" providerId="ADAL" clId="{850A3ED4-A5AD-9742-9DAE-9EE6456AB69E}" dt="2023-02-20T15:44:13.907" v="760" actId="478"/>
          <ac:spMkLst>
            <pc:docMk/>
            <pc:sldMk cId="918477519" sldId="433"/>
            <ac:spMk id="8" creationId="{B11FF211-64DF-4BF8-51B3-E8C7F0FF3D22}"/>
          </ac:spMkLst>
        </pc:spChg>
        <pc:spChg chg="del">
          <ac:chgData name="Lucas Alcantara" userId="7db96fcc-6949-4beb-acb0-c3326e42b5eb" providerId="ADAL" clId="{850A3ED4-A5AD-9742-9DAE-9EE6456AB69E}" dt="2023-02-20T15:44:13.907" v="760" actId="478"/>
          <ac:spMkLst>
            <pc:docMk/>
            <pc:sldMk cId="918477519" sldId="433"/>
            <ac:spMk id="9" creationId="{9A167458-A984-B0E8-6F71-7C5A490157D6}"/>
          </ac:spMkLst>
        </pc:spChg>
        <pc:spChg chg="del">
          <ac:chgData name="Lucas Alcantara" userId="7db96fcc-6949-4beb-acb0-c3326e42b5eb" providerId="ADAL" clId="{850A3ED4-A5AD-9742-9DAE-9EE6456AB69E}" dt="2023-02-20T15:44:13.907" v="760" actId="478"/>
          <ac:spMkLst>
            <pc:docMk/>
            <pc:sldMk cId="918477519" sldId="433"/>
            <ac:spMk id="10" creationId="{64F24580-92D5-A412-C5E8-122FDCF8D4E1}"/>
          </ac:spMkLst>
        </pc:spChg>
        <pc:spChg chg="del">
          <ac:chgData name="Lucas Alcantara" userId="7db96fcc-6949-4beb-acb0-c3326e42b5eb" providerId="ADAL" clId="{850A3ED4-A5AD-9742-9DAE-9EE6456AB69E}" dt="2023-02-20T15:44:13.907" v="760" actId="478"/>
          <ac:spMkLst>
            <pc:docMk/>
            <pc:sldMk cId="918477519" sldId="433"/>
            <ac:spMk id="11" creationId="{DFBCDA1E-9608-77F3-C75C-6EFD3F583B50}"/>
          </ac:spMkLst>
        </pc:spChg>
        <pc:spChg chg="del">
          <ac:chgData name="Lucas Alcantara" userId="7db96fcc-6949-4beb-acb0-c3326e42b5eb" providerId="ADAL" clId="{850A3ED4-A5AD-9742-9DAE-9EE6456AB69E}" dt="2023-02-20T15:44:13.907" v="760" actId="478"/>
          <ac:spMkLst>
            <pc:docMk/>
            <pc:sldMk cId="918477519" sldId="433"/>
            <ac:spMk id="22" creationId="{93CF48EB-3D90-52C3-E820-3C9F316C3CAA}"/>
          </ac:spMkLst>
        </pc:spChg>
        <pc:spChg chg="del">
          <ac:chgData name="Lucas Alcantara" userId="7db96fcc-6949-4beb-acb0-c3326e42b5eb" providerId="ADAL" clId="{850A3ED4-A5AD-9742-9DAE-9EE6456AB69E}" dt="2023-02-20T15:44:13.907" v="760" actId="478"/>
          <ac:spMkLst>
            <pc:docMk/>
            <pc:sldMk cId="918477519" sldId="433"/>
            <ac:spMk id="23" creationId="{B1FAC24D-FA03-8AEB-648B-B95F0B9688C0}"/>
          </ac:spMkLst>
        </pc:spChg>
        <pc:spChg chg="del">
          <ac:chgData name="Lucas Alcantara" userId="7db96fcc-6949-4beb-acb0-c3326e42b5eb" providerId="ADAL" clId="{850A3ED4-A5AD-9742-9DAE-9EE6456AB69E}" dt="2023-02-20T15:44:13.907" v="760" actId="478"/>
          <ac:spMkLst>
            <pc:docMk/>
            <pc:sldMk cId="918477519" sldId="433"/>
            <ac:spMk id="24" creationId="{8E5A65A3-A330-6E0B-83B7-4D77B1C1794A}"/>
          </ac:spMkLst>
        </pc:spChg>
        <pc:spChg chg="del">
          <ac:chgData name="Lucas Alcantara" userId="7db96fcc-6949-4beb-acb0-c3326e42b5eb" providerId="ADAL" clId="{850A3ED4-A5AD-9742-9DAE-9EE6456AB69E}" dt="2023-02-20T15:44:13.907" v="760" actId="478"/>
          <ac:spMkLst>
            <pc:docMk/>
            <pc:sldMk cId="918477519" sldId="433"/>
            <ac:spMk id="25" creationId="{D229812F-1549-7960-C83A-E8E2F94F622D}"/>
          </ac:spMkLst>
        </pc:spChg>
        <pc:spChg chg="del">
          <ac:chgData name="Lucas Alcantara" userId="7db96fcc-6949-4beb-acb0-c3326e42b5eb" providerId="ADAL" clId="{850A3ED4-A5AD-9742-9DAE-9EE6456AB69E}" dt="2023-02-20T15:44:13.907" v="760" actId="478"/>
          <ac:spMkLst>
            <pc:docMk/>
            <pc:sldMk cId="918477519" sldId="433"/>
            <ac:spMk id="26" creationId="{DD4859C0-F499-58DE-B19B-E485CED06C96}"/>
          </ac:spMkLst>
        </pc:spChg>
        <pc:spChg chg="del">
          <ac:chgData name="Lucas Alcantara" userId="7db96fcc-6949-4beb-acb0-c3326e42b5eb" providerId="ADAL" clId="{850A3ED4-A5AD-9742-9DAE-9EE6456AB69E}" dt="2023-02-20T15:44:13.907" v="760" actId="478"/>
          <ac:spMkLst>
            <pc:docMk/>
            <pc:sldMk cId="918477519" sldId="433"/>
            <ac:spMk id="27" creationId="{3228702E-48E4-4BD0-D027-BE255C9FC58E}"/>
          </ac:spMkLst>
        </pc:spChg>
        <pc:spChg chg="add del mod">
          <ac:chgData name="Lucas Alcantara" userId="7db96fcc-6949-4beb-acb0-c3326e42b5eb" providerId="ADAL" clId="{850A3ED4-A5AD-9742-9DAE-9EE6456AB69E}" dt="2023-02-20T15:00:24.798" v="319" actId="478"/>
          <ac:spMkLst>
            <pc:docMk/>
            <pc:sldMk cId="918477519" sldId="433"/>
            <ac:spMk id="28" creationId="{F4B7EDF8-1342-23A2-3112-7941389782C6}"/>
          </ac:spMkLst>
        </pc:spChg>
        <pc:spChg chg="add mod ord">
          <ac:chgData name="Lucas Alcantara" userId="7db96fcc-6949-4beb-acb0-c3326e42b5eb" providerId="ADAL" clId="{850A3ED4-A5AD-9742-9DAE-9EE6456AB69E}" dt="2023-02-20T15:00:50.974" v="328"/>
          <ac:spMkLst>
            <pc:docMk/>
            <pc:sldMk cId="918477519" sldId="433"/>
            <ac:spMk id="29" creationId="{054F9083-8502-52EA-C7B4-0EEC2EAF9733}"/>
          </ac:spMkLst>
        </pc:spChg>
        <pc:spChg chg="mod">
          <ac:chgData name="Lucas Alcantara" userId="7db96fcc-6949-4beb-acb0-c3326e42b5eb" providerId="ADAL" clId="{850A3ED4-A5AD-9742-9DAE-9EE6456AB69E}" dt="2023-02-20T14:33:29.625" v="31" actId="1076"/>
          <ac:spMkLst>
            <pc:docMk/>
            <pc:sldMk cId="918477519" sldId="433"/>
            <ac:spMk id="32" creationId="{FCE2E366-60A6-A329-A81B-C9686DA605CA}"/>
          </ac:spMkLst>
        </pc:spChg>
        <pc:spChg chg="del mod">
          <ac:chgData name="Lucas Alcantara" userId="7db96fcc-6949-4beb-acb0-c3326e42b5eb" providerId="ADAL" clId="{850A3ED4-A5AD-9742-9DAE-9EE6456AB69E}" dt="2023-02-20T15:00:49.333" v="327" actId="478"/>
          <ac:spMkLst>
            <pc:docMk/>
            <pc:sldMk cId="918477519" sldId="433"/>
            <ac:spMk id="33" creationId="{BB170401-C215-A4A8-DC96-764776313529}"/>
          </ac:spMkLst>
        </pc:spChg>
        <pc:spChg chg="mod">
          <ac:chgData name="Lucas Alcantara" userId="7db96fcc-6949-4beb-acb0-c3326e42b5eb" providerId="ADAL" clId="{850A3ED4-A5AD-9742-9DAE-9EE6456AB69E}" dt="2023-02-20T14:33:26.858" v="30" actId="1076"/>
          <ac:spMkLst>
            <pc:docMk/>
            <pc:sldMk cId="918477519" sldId="433"/>
            <ac:spMk id="34" creationId="{50DD5A63-3F77-069D-83F8-6B0D5B75079D}"/>
          </ac:spMkLst>
        </pc:spChg>
        <pc:spChg chg="mod">
          <ac:chgData name="Lucas Alcantara" userId="7db96fcc-6949-4beb-acb0-c3326e42b5eb" providerId="ADAL" clId="{850A3ED4-A5AD-9742-9DAE-9EE6456AB69E}" dt="2023-02-20T14:35:57.281" v="58" actId="1035"/>
          <ac:spMkLst>
            <pc:docMk/>
            <pc:sldMk cId="918477519" sldId="433"/>
            <ac:spMk id="35" creationId="{F6056201-3904-4754-92B3-910B870BB600}"/>
          </ac:spMkLst>
        </pc:spChg>
        <pc:spChg chg="mod">
          <ac:chgData name="Lucas Alcantara" userId="7db96fcc-6949-4beb-acb0-c3326e42b5eb" providerId="ADAL" clId="{850A3ED4-A5AD-9742-9DAE-9EE6456AB69E}" dt="2023-02-20T14:33:32.017" v="32" actId="1076"/>
          <ac:spMkLst>
            <pc:docMk/>
            <pc:sldMk cId="918477519" sldId="433"/>
            <ac:spMk id="36" creationId="{939A56EA-66D6-6C5F-F4E7-FD5B2B2A959E}"/>
          </ac:spMkLst>
        </pc:spChg>
        <pc:spChg chg="add mod ord">
          <ac:chgData name="Lucas Alcantara" userId="7db96fcc-6949-4beb-acb0-c3326e42b5eb" providerId="ADAL" clId="{850A3ED4-A5AD-9742-9DAE-9EE6456AB69E}" dt="2023-02-20T15:47:14.073" v="826" actId="6549"/>
          <ac:spMkLst>
            <pc:docMk/>
            <pc:sldMk cId="918477519" sldId="433"/>
            <ac:spMk id="37" creationId="{2A01275C-99E9-A82F-7861-DBCFB7F4CCCF}"/>
          </ac:spMkLst>
        </pc:spChg>
        <pc:spChg chg="add mod">
          <ac:chgData name="Lucas Alcantara" userId="7db96fcc-6949-4beb-acb0-c3326e42b5eb" providerId="ADAL" clId="{850A3ED4-A5AD-9742-9DAE-9EE6456AB69E}" dt="2023-02-20T15:44:14.440" v="761"/>
          <ac:spMkLst>
            <pc:docMk/>
            <pc:sldMk cId="918477519" sldId="433"/>
            <ac:spMk id="38" creationId="{D31CD193-3E6B-C388-68F7-BFFFD4B32E4E}"/>
          </ac:spMkLst>
        </pc:spChg>
        <pc:spChg chg="add mod">
          <ac:chgData name="Lucas Alcantara" userId="7db96fcc-6949-4beb-acb0-c3326e42b5eb" providerId="ADAL" clId="{850A3ED4-A5AD-9742-9DAE-9EE6456AB69E}" dt="2023-02-20T15:44:14.440" v="761"/>
          <ac:spMkLst>
            <pc:docMk/>
            <pc:sldMk cId="918477519" sldId="433"/>
            <ac:spMk id="39" creationId="{D4784389-DF73-45D7-6578-2D0AD0ACC4E1}"/>
          </ac:spMkLst>
        </pc:spChg>
        <pc:spChg chg="add mod">
          <ac:chgData name="Lucas Alcantara" userId="7db96fcc-6949-4beb-acb0-c3326e42b5eb" providerId="ADAL" clId="{850A3ED4-A5AD-9742-9DAE-9EE6456AB69E}" dt="2023-02-20T15:44:14.440" v="761"/>
          <ac:spMkLst>
            <pc:docMk/>
            <pc:sldMk cId="918477519" sldId="433"/>
            <ac:spMk id="40" creationId="{33C04A15-DDF7-F961-5D2D-7A98FA38105B}"/>
          </ac:spMkLst>
        </pc:spChg>
        <pc:spChg chg="add mod">
          <ac:chgData name="Lucas Alcantara" userId="7db96fcc-6949-4beb-acb0-c3326e42b5eb" providerId="ADAL" clId="{850A3ED4-A5AD-9742-9DAE-9EE6456AB69E}" dt="2023-02-20T15:44:14.440" v="761"/>
          <ac:spMkLst>
            <pc:docMk/>
            <pc:sldMk cId="918477519" sldId="433"/>
            <ac:spMk id="41" creationId="{BCB4223A-1C95-BFB2-5A8E-42E78C72C2E6}"/>
          </ac:spMkLst>
        </pc:spChg>
        <pc:spChg chg="add mod">
          <ac:chgData name="Lucas Alcantara" userId="7db96fcc-6949-4beb-acb0-c3326e42b5eb" providerId="ADAL" clId="{850A3ED4-A5AD-9742-9DAE-9EE6456AB69E}" dt="2023-02-20T15:44:14.440" v="761"/>
          <ac:spMkLst>
            <pc:docMk/>
            <pc:sldMk cId="918477519" sldId="433"/>
            <ac:spMk id="42" creationId="{B9367794-53D4-93E4-80D8-560ACBAD2DCA}"/>
          </ac:spMkLst>
        </pc:spChg>
        <pc:spChg chg="add mod">
          <ac:chgData name="Lucas Alcantara" userId="7db96fcc-6949-4beb-acb0-c3326e42b5eb" providerId="ADAL" clId="{850A3ED4-A5AD-9742-9DAE-9EE6456AB69E}" dt="2023-02-20T15:44:14.440" v="761"/>
          <ac:spMkLst>
            <pc:docMk/>
            <pc:sldMk cId="918477519" sldId="433"/>
            <ac:spMk id="43" creationId="{FAD6473C-2365-1CE9-0853-CA0DD422C706}"/>
          </ac:spMkLst>
        </pc:spChg>
        <pc:spChg chg="add mod">
          <ac:chgData name="Lucas Alcantara" userId="7db96fcc-6949-4beb-acb0-c3326e42b5eb" providerId="ADAL" clId="{850A3ED4-A5AD-9742-9DAE-9EE6456AB69E}" dt="2023-02-20T15:44:14.440" v="761"/>
          <ac:spMkLst>
            <pc:docMk/>
            <pc:sldMk cId="918477519" sldId="433"/>
            <ac:spMk id="44" creationId="{317282D6-6CF0-7423-12EC-B2819E48DF42}"/>
          </ac:spMkLst>
        </pc:spChg>
        <pc:spChg chg="add mod">
          <ac:chgData name="Lucas Alcantara" userId="7db96fcc-6949-4beb-acb0-c3326e42b5eb" providerId="ADAL" clId="{850A3ED4-A5AD-9742-9DAE-9EE6456AB69E}" dt="2023-02-20T15:44:14.440" v="761"/>
          <ac:spMkLst>
            <pc:docMk/>
            <pc:sldMk cId="918477519" sldId="433"/>
            <ac:spMk id="45" creationId="{B7C6B7C5-EF32-C7D9-1968-734586280AAD}"/>
          </ac:spMkLst>
        </pc:spChg>
        <pc:spChg chg="mod">
          <ac:chgData name="Lucas Alcantara" userId="7db96fcc-6949-4beb-acb0-c3326e42b5eb" providerId="ADAL" clId="{850A3ED4-A5AD-9742-9DAE-9EE6456AB69E}" dt="2023-02-20T15:44:14.440" v="761"/>
          <ac:spMkLst>
            <pc:docMk/>
            <pc:sldMk cId="918477519" sldId="433"/>
            <ac:spMk id="47" creationId="{6E48BC97-5119-3969-584E-94B135CD9BE7}"/>
          </ac:spMkLst>
        </pc:spChg>
        <pc:spChg chg="mod">
          <ac:chgData name="Lucas Alcantara" userId="7db96fcc-6949-4beb-acb0-c3326e42b5eb" providerId="ADAL" clId="{850A3ED4-A5AD-9742-9DAE-9EE6456AB69E}" dt="2023-02-20T15:44:14.440" v="761"/>
          <ac:spMkLst>
            <pc:docMk/>
            <pc:sldMk cId="918477519" sldId="433"/>
            <ac:spMk id="48" creationId="{D4AD64D0-DE68-0510-4CC0-A2C067FE70AE}"/>
          </ac:spMkLst>
        </pc:spChg>
        <pc:spChg chg="mod">
          <ac:chgData name="Lucas Alcantara" userId="7db96fcc-6949-4beb-acb0-c3326e42b5eb" providerId="ADAL" clId="{850A3ED4-A5AD-9742-9DAE-9EE6456AB69E}" dt="2023-02-20T15:44:14.440" v="761"/>
          <ac:spMkLst>
            <pc:docMk/>
            <pc:sldMk cId="918477519" sldId="433"/>
            <ac:spMk id="49" creationId="{0FD033D3-6EF8-9E5D-64FE-6DEBD0DC41BC}"/>
          </ac:spMkLst>
        </pc:spChg>
        <pc:spChg chg="mod">
          <ac:chgData name="Lucas Alcantara" userId="7db96fcc-6949-4beb-acb0-c3326e42b5eb" providerId="ADAL" clId="{850A3ED4-A5AD-9742-9DAE-9EE6456AB69E}" dt="2023-02-20T15:44:14.440" v="761"/>
          <ac:spMkLst>
            <pc:docMk/>
            <pc:sldMk cId="918477519" sldId="433"/>
            <ac:spMk id="50" creationId="{F7D5F01D-954D-C820-9875-7D3AD296435A}"/>
          </ac:spMkLst>
        </pc:spChg>
        <pc:spChg chg="mod">
          <ac:chgData name="Lucas Alcantara" userId="7db96fcc-6949-4beb-acb0-c3326e42b5eb" providerId="ADAL" clId="{850A3ED4-A5AD-9742-9DAE-9EE6456AB69E}" dt="2023-02-20T15:44:14.440" v="761"/>
          <ac:spMkLst>
            <pc:docMk/>
            <pc:sldMk cId="918477519" sldId="433"/>
            <ac:spMk id="51" creationId="{6BFD7DC6-AAFB-75DA-4FFA-C022770D1DF6}"/>
          </ac:spMkLst>
        </pc:spChg>
        <pc:spChg chg="mod">
          <ac:chgData name="Lucas Alcantara" userId="7db96fcc-6949-4beb-acb0-c3326e42b5eb" providerId="ADAL" clId="{850A3ED4-A5AD-9742-9DAE-9EE6456AB69E}" dt="2023-02-20T15:44:14.440" v="761"/>
          <ac:spMkLst>
            <pc:docMk/>
            <pc:sldMk cId="918477519" sldId="433"/>
            <ac:spMk id="52" creationId="{1D8F1878-8F23-A8F0-9D7E-50FE69E6544C}"/>
          </ac:spMkLst>
        </pc:spChg>
        <pc:spChg chg="mod">
          <ac:chgData name="Lucas Alcantara" userId="7db96fcc-6949-4beb-acb0-c3326e42b5eb" providerId="ADAL" clId="{850A3ED4-A5AD-9742-9DAE-9EE6456AB69E}" dt="2023-02-20T15:44:14.440" v="761"/>
          <ac:spMkLst>
            <pc:docMk/>
            <pc:sldMk cId="918477519" sldId="433"/>
            <ac:spMk id="53" creationId="{ABD0E046-8B7C-ABD3-8CBF-FD6365277753}"/>
          </ac:spMkLst>
        </pc:spChg>
        <pc:spChg chg="mod">
          <ac:chgData name="Lucas Alcantara" userId="7db96fcc-6949-4beb-acb0-c3326e42b5eb" providerId="ADAL" clId="{850A3ED4-A5AD-9742-9DAE-9EE6456AB69E}" dt="2023-02-20T15:44:14.440" v="761"/>
          <ac:spMkLst>
            <pc:docMk/>
            <pc:sldMk cId="918477519" sldId="433"/>
            <ac:spMk id="54" creationId="{C539E2AC-ED32-D5FD-7569-03CBD4A2D6F5}"/>
          </ac:spMkLst>
        </pc:spChg>
        <pc:spChg chg="mod">
          <ac:chgData name="Lucas Alcantara" userId="7db96fcc-6949-4beb-acb0-c3326e42b5eb" providerId="ADAL" clId="{850A3ED4-A5AD-9742-9DAE-9EE6456AB69E}" dt="2023-02-20T15:44:14.440" v="761"/>
          <ac:spMkLst>
            <pc:docMk/>
            <pc:sldMk cId="918477519" sldId="433"/>
            <ac:spMk id="55" creationId="{4AD7472A-64A5-9519-16B0-BC4B2FE66072}"/>
          </ac:spMkLst>
        </pc:spChg>
        <pc:spChg chg="add mod">
          <ac:chgData name="Lucas Alcantara" userId="7db96fcc-6949-4beb-acb0-c3326e42b5eb" providerId="ADAL" clId="{850A3ED4-A5AD-9742-9DAE-9EE6456AB69E}" dt="2023-02-20T15:44:14.440" v="761"/>
          <ac:spMkLst>
            <pc:docMk/>
            <pc:sldMk cId="918477519" sldId="433"/>
            <ac:spMk id="56" creationId="{4BA89AB0-4DEC-6EE4-36C3-1CF47C65CFE2}"/>
          </ac:spMkLst>
        </pc:spChg>
        <pc:spChg chg="add mod">
          <ac:chgData name="Lucas Alcantara" userId="7db96fcc-6949-4beb-acb0-c3326e42b5eb" providerId="ADAL" clId="{850A3ED4-A5AD-9742-9DAE-9EE6456AB69E}" dt="2023-02-20T15:44:14.440" v="761"/>
          <ac:spMkLst>
            <pc:docMk/>
            <pc:sldMk cId="918477519" sldId="433"/>
            <ac:spMk id="57" creationId="{9954DE58-6A58-798B-938B-9A76565E16E9}"/>
          </ac:spMkLst>
        </pc:spChg>
        <pc:spChg chg="add mod">
          <ac:chgData name="Lucas Alcantara" userId="7db96fcc-6949-4beb-acb0-c3326e42b5eb" providerId="ADAL" clId="{850A3ED4-A5AD-9742-9DAE-9EE6456AB69E}" dt="2023-02-20T15:44:14.440" v="761"/>
          <ac:spMkLst>
            <pc:docMk/>
            <pc:sldMk cId="918477519" sldId="433"/>
            <ac:spMk id="58" creationId="{50EA4917-15D0-6566-C3BF-EC3290346AA6}"/>
          </ac:spMkLst>
        </pc:spChg>
        <pc:spChg chg="add mod">
          <ac:chgData name="Lucas Alcantara" userId="7db96fcc-6949-4beb-acb0-c3326e42b5eb" providerId="ADAL" clId="{850A3ED4-A5AD-9742-9DAE-9EE6456AB69E}" dt="2023-02-20T15:44:14.440" v="761"/>
          <ac:spMkLst>
            <pc:docMk/>
            <pc:sldMk cId="918477519" sldId="433"/>
            <ac:spMk id="59" creationId="{6AEF44D6-77F9-2C98-5FD4-481829B62EAE}"/>
          </ac:spMkLst>
        </pc:spChg>
        <pc:spChg chg="add mod">
          <ac:chgData name="Lucas Alcantara" userId="7db96fcc-6949-4beb-acb0-c3326e42b5eb" providerId="ADAL" clId="{850A3ED4-A5AD-9742-9DAE-9EE6456AB69E}" dt="2023-02-20T15:44:14.440" v="761"/>
          <ac:spMkLst>
            <pc:docMk/>
            <pc:sldMk cId="918477519" sldId="433"/>
            <ac:spMk id="60" creationId="{759C5197-84A2-44BE-5D4A-709FA2AA62D3}"/>
          </ac:spMkLst>
        </pc:spChg>
        <pc:spChg chg="add mod">
          <ac:chgData name="Lucas Alcantara" userId="7db96fcc-6949-4beb-acb0-c3326e42b5eb" providerId="ADAL" clId="{850A3ED4-A5AD-9742-9DAE-9EE6456AB69E}" dt="2023-02-20T15:44:14.440" v="761"/>
          <ac:spMkLst>
            <pc:docMk/>
            <pc:sldMk cId="918477519" sldId="433"/>
            <ac:spMk id="61" creationId="{18B20B6E-9436-E0FB-2A14-C6A80A4D6BA0}"/>
          </ac:spMkLst>
        </pc:spChg>
        <pc:grpChg chg="del">
          <ac:chgData name="Lucas Alcantara" userId="7db96fcc-6949-4beb-acb0-c3326e42b5eb" providerId="ADAL" clId="{850A3ED4-A5AD-9742-9DAE-9EE6456AB69E}" dt="2023-02-20T15:44:13.907" v="760" actId="478"/>
          <ac:grpSpMkLst>
            <pc:docMk/>
            <pc:sldMk cId="918477519" sldId="433"/>
            <ac:grpSpMk id="12" creationId="{AB709835-F34B-9C02-FC0C-45AC050F3980}"/>
          </ac:grpSpMkLst>
        </pc:grpChg>
        <pc:grpChg chg="add mod">
          <ac:chgData name="Lucas Alcantara" userId="7db96fcc-6949-4beb-acb0-c3326e42b5eb" providerId="ADAL" clId="{850A3ED4-A5AD-9742-9DAE-9EE6456AB69E}" dt="2023-02-20T15:44:14.440" v="761"/>
          <ac:grpSpMkLst>
            <pc:docMk/>
            <pc:sldMk cId="918477519" sldId="433"/>
            <ac:grpSpMk id="46" creationId="{C4176B68-D593-E9ED-345E-387370DB6AAD}"/>
          </ac:grpSpMkLst>
        </pc:grpChg>
        <pc:picChg chg="mod">
          <ac:chgData name="Lucas Alcantara" userId="7db96fcc-6949-4beb-acb0-c3326e42b5eb" providerId="ADAL" clId="{850A3ED4-A5AD-9742-9DAE-9EE6456AB69E}" dt="2023-02-20T14:33:23.768" v="29" actId="1076"/>
          <ac:picMkLst>
            <pc:docMk/>
            <pc:sldMk cId="918477519" sldId="433"/>
            <ac:picMk id="31" creationId="{E0038639-9B68-E52D-58E0-55B24EBBF535}"/>
          </ac:picMkLst>
        </pc:picChg>
        <pc:picChg chg="add mod">
          <ac:chgData name="Lucas Alcantara" userId="7db96fcc-6949-4beb-acb0-c3326e42b5eb" providerId="ADAL" clId="{850A3ED4-A5AD-9742-9DAE-9EE6456AB69E}" dt="2023-02-20T14:49:18.202" v="234" actId="1036"/>
          <ac:picMkLst>
            <pc:docMk/>
            <pc:sldMk cId="918477519" sldId="433"/>
            <ac:picMk id="1026" creationId="{52DF4604-8D96-F7D4-BB42-B2A5F12C8DCA}"/>
          </ac:picMkLst>
        </pc:picChg>
        <pc:picChg chg="del mod">
          <ac:chgData name="Lucas Alcantara" userId="7db96fcc-6949-4beb-acb0-c3326e42b5eb" providerId="ADAL" clId="{850A3ED4-A5AD-9742-9DAE-9EE6456AB69E}" dt="2023-02-20T14:34:38.056" v="38" actId="478"/>
          <ac:picMkLst>
            <pc:docMk/>
            <pc:sldMk cId="918477519" sldId="433"/>
            <ac:picMk id="19458" creationId="{CC7929EE-D5C9-E3D7-3081-F8E1D60287CD}"/>
          </ac:picMkLst>
        </pc:picChg>
      </pc:sldChg>
      <pc:sldChg chg="addSp delSp modSp mod modClrScheme chgLayout">
        <pc:chgData name="Lucas Alcantara" userId="7db96fcc-6949-4beb-acb0-c3326e42b5eb" providerId="ADAL" clId="{850A3ED4-A5AD-9742-9DAE-9EE6456AB69E}" dt="2023-02-20T15:45:44.544" v="809"/>
        <pc:sldMkLst>
          <pc:docMk/>
          <pc:sldMk cId="2511125297" sldId="434"/>
        </pc:sldMkLst>
        <pc:spChg chg="add mod ord">
          <ac:chgData name="Lucas Alcantara" userId="7db96fcc-6949-4beb-acb0-c3326e42b5eb" providerId="ADAL" clId="{850A3ED4-A5AD-9742-9DAE-9EE6456AB69E}" dt="2023-02-20T15:42:16.760" v="739"/>
          <ac:spMkLst>
            <pc:docMk/>
            <pc:sldMk cId="2511125297" sldId="434"/>
            <ac:spMk id="2" creationId="{E04F01AB-E519-9388-7EC1-2814A3B47988}"/>
          </ac:spMkLst>
        </pc:spChg>
        <pc:spChg chg="add mod ord">
          <ac:chgData name="Lucas Alcantara" userId="7db96fcc-6949-4beb-acb0-c3326e42b5eb" providerId="ADAL" clId="{850A3ED4-A5AD-9742-9DAE-9EE6456AB69E}" dt="2023-02-20T15:42:27.198" v="743" actId="2711"/>
          <ac:spMkLst>
            <pc:docMk/>
            <pc:sldMk cId="2511125297" sldId="434"/>
            <ac:spMk id="3" creationId="{6B3F61CA-F3DD-E810-76B0-778822DCD6B7}"/>
          </ac:spMkLst>
        </pc:spChg>
        <pc:spChg chg="del">
          <ac:chgData name="Lucas Alcantara" userId="7db96fcc-6949-4beb-acb0-c3326e42b5eb" providerId="ADAL" clId="{850A3ED4-A5AD-9742-9DAE-9EE6456AB69E}" dt="2023-02-20T15:45:44.114" v="808" actId="478"/>
          <ac:spMkLst>
            <pc:docMk/>
            <pc:sldMk cId="2511125297" sldId="434"/>
            <ac:spMk id="4" creationId="{451A800E-3FCD-F0B0-242E-0148739F8C4D}"/>
          </ac:spMkLst>
        </pc:spChg>
        <pc:spChg chg="del">
          <ac:chgData name="Lucas Alcantara" userId="7db96fcc-6949-4beb-acb0-c3326e42b5eb" providerId="ADAL" clId="{850A3ED4-A5AD-9742-9DAE-9EE6456AB69E}" dt="2023-02-20T15:45:44.114" v="808" actId="478"/>
          <ac:spMkLst>
            <pc:docMk/>
            <pc:sldMk cId="2511125297" sldId="434"/>
            <ac:spMk id="5" creationId="{FF562BAF-5C37-5D4F-1F10-3E44A2E87175}"/>
          </ac:spMkLst>
        </pc:spChg>
        <pc:spChg chg="del">
          <ac:chgData name="Lucas Alcantara" userId="7db96fcc-6949-4beb-acb0-c3326e42b5eb" providerId="ADAL" clId="{850A3ED4-A5AD-9742-9DAE-9EE6456AB69E}" dt="2023-02-20T15:45:44.114" v="808" actId="478"/>
          <ac:spMkLst>
            <pc:docMk/>
            <pc:sldMk cId="2511125297" sldId="434"/>
            <ac:spMk id="6" creationId="{974FAD30-9420-7959-21D2-F1C3E7B39B56}"/>
          </ac:spMkLst>
        </pc:spChg>
        <pc:spChg chg="del">
          <ac:chgData name="Lucas Alcantara" userId="7db96fcc-6949-4beb-acb0-c3326e42b5eb" providerId="ADAL" clId="{850A3ED4-A5AD-9742-9DAE-9EE6456AB69E}" dt="2023-02-20T15:45:44.114" v="808" actId="478"/>
          <ac:spMkLst>
            <pc:docMk/>
            <pc:sldMk cId="2511125297" sldId="434"/>
            <ac:spMk id="7" creationId="{74B1EFFA-66D2-1C97-ED02-0422E9BCF6B0}"/>
          </ac:spMkLst>
        </pc:spChg>
        <pc:spChg chg="del">
          <ac:chgData name="Lucas Alcantara" userId="7db96fcc-6949-4beb-acb0-c3326e42b5eb" providerId="ADAL" clId="{850A3ED4-A5AD-9742-9DAE-9EE6456AB69E}" dt="2023-02-20T15:45:44.114" v="808" actId="478"/>
          <ac:spMkLst>
            <pc:docMk/>
            <pc:sldMk cId="2511125297" sldId="434"/>
            <ac:spMk id="8" creationId="{B11FF211-64DF-4BF8-51B3-E8C7F0FF3D22}"/>
          </ac:spMkLst>
        </pc:spChg>
        <pc:spChg chg="del">
          <ac:chgData name="Lucas Alcantara" userId="7db96fcc-6949-4beb-acb0-c3326e42b5eb" providerId="ADAL" clId="{850A3ED4-A5AD-9742-9DAE-9EE6456AB69E}" dt="2023-02-20T15:45:44.114" v="808" actId="478"/>
          <ac:spMkLst>
            <pc:docMk/>
            <pc:sldMk cId="2511125297" sldId="434"/>
            <ac:spMk id="9" creationId="{9A167458-A984-B0E8-6F71-7C5A490157D6}"/>
          </ac:spMkLst>
        </pc:spChg>
        <pc:spChg chg="del">
          <ac:chgData name="Lucas Alcantara" userId="7db96fcc-6949-4beb-acb0-c3326e42b5eb" providerId="ADAL" clId="{850A3ED4-A5AD-9742-9DAE-9EE6456AB69E}" dt="2023-02-20T15:45:44.114" v="808" actId="478"/>
          <ac:spMkLst>
            <pc:docMk/>
            <pc:sldMk cId="2511125297" sldId="434"/>
            <ac:spMk id="10" creationId="{64F24580-92D5-A412-C5E8-122FDCF8D4E1}"/>
          </ac:spMkLst>
        </pc:spChg>
        <pc:spChg chg="del">
          <ac:chgData name="Lucas Alcantara" userId="7db96fcc-6949-4beb-acb0-c3326e42b5eb" providerId="ADAL" clId="{850A3ED4-A5AD-9742-9DAE-9EE6456AB69E}" dt="2023-02-20T15:45:44.114" v="808" actId="478"/>
          <ac:spMkLst>
            <pc:docMk/>
            <pc:sldMk cId="2511125297" sldId="434"/>
            <ac:spMk id="11" creationId="{DFBCDA1E-9608-77F3-C75C-6EFD3F583B50}"/>
          </ac:spMkLst>
        </pc:spChg>
        <pc:spChg chg="del">
          <ac:chgData name="Lucas Alcantara" userId="7db96fcc-6949-4beb-acb0-c3326e42b5eb" providerId="ADAL" clId="{850A3ED4-A5AD-9742-9DAE-9EE6456AB69E}" dt="2023-02-20T15:45:44.114" v="808" actId="478"/>
          <ac:spMkLst>
            <pc:docMk/>
            <pc:sldMk cId="2511125297" sldId="434"/>
            <ac:spMk id="22" creationId="{93CF48EB-3D90-52C3-E820-3C9F316C3CAA}"/>
          </ac:spMkLst>
        </pc:spChg>
        <pc:spChg chg="del">
          <ac:chgData name="Lucas Alcantara" userId="7db96fcc-6949-4beb-acb0-c3326e42b5eb" providerId="ADAL" clId="{850A3ED4-A5AD-9742-9DAE-9EE6456AB69E}" dt="2023-02-20T15:45:44.114" v="808" actId="478"/>
          <ac:spMkLst>
            <pc:docMk/>
            <pc:sldMk cId="2511125297" sldId="434"/>
            <ac:spMk id="23" creationId="{B1FAC24D-FA03-8AEB-648B-B95F0B9688C0}"/>
          </ac:spMkLst>
        </pc:spChg>
        <pc:spChg chg="del">
          <ac:chgData name="Lucas Alcantara" userId="7db96fcc-6949-4beb-acb0-c3326e42b5eb" providerId="ADAL" clId="{850A3ED4-A5AD-9742-9DAE-9EE6456AB69E}" dt="2023-02-20T15:45:44.114" v="808" actId="478"/>
          <ac:spMkLst>
            <pc:docMk/>
            <pc:sldMk cId="2511125297" sldId="434"/>
            <ac:spMk id="24" creationId="{8E5A65A3-A330-6E0B-83B7-4D77B1C1794A}"/>
          </ac:spMkLst>
        </pc:spChg>
        <pc:spChg chg="del">
          <ac:chgData name="Lucas Alcantara" userId="7db96fcc-6949-4beb-acb0-c3326e42b5eb" providerId="ADAL" clId="{850A3ED4-A5AD-9742-9DAE-9EE6456AB69E}" dt="2023-02-20T15:45:44.114" v="808" actId="478"/>
          <ac:spMkLst>
            <pc:docMk/>
            <pc:sldMk cId="2511125297" sldId="434"/>
            <ac:spMk id="25" creationId="{D229812F-1549-7960-C83A-E8E2F94F622D}"/>
          </ac:spMkLst>
        </pc:spChg>
        <pc:spChg chg="del">
          <ac:chgData name="Lucas Alcantara" userId="7db96fcc-6949-4beb-acb0-c3326e42b5eb" providerId="ADAL" clId="{850A3ED4-A5AD-9742-9DAE-9EE6456AB69E}" dt="2023-02-20T15:45:44.114" v="808" actId="478"/>
          <ac:spMkLst>
            <pc:docMk/>
            <pc:sldMk cId="2511125297" sldId="434"/>
            <ac:spMk id="26" creationId="{DD4859C0-F499-58DE-B19B-E485CED06C96}"/>
          </ac:spMkLst>
        </pc:spChg>
        <pc:spChg chg="del">
          <ac:chgData name="Lucas Alcantara" userId="7db96fcc-6949-4beb-acb0-c3326e42b5eb" providerId="ADAL" clId="{850A3ED4-A5AD-9742-9DAE-9EE6456AB69E}" dt="2023-02-20T15:45:44.114" v="808" actId="478"/>
          <ac:spMkLst>
            <pc:docMk/>
            <pc:sldMk cId="2511125297" sldId="434"/>
            <ac:spMk id="27" creationId="{3228702E-48E4-4BD0-D027-BE255C9FC58E}"/>
          </ac:spMkLst>
        </pc:spChg>
        <pc:spChg chg="add mod">
          <ac:chgData name="Lucas Alcantara" userId="7db96fcc-6949-4beb-acb0-c3326e42b5eb" providerId="ADAL" clId="{850A3ED4-A5AD-9742-9DAE-9EE6456AB69E}" dt="2023-02-20T15:45:44.544" v="809"/>
          <ac:spMkLst>
            <pc:docMk/>
            <pc:sldMk cId="2511125297" sldId="434"/>
            <ac:spMk id="28" creationId="{DD080712-8E7D-07CF-4FF2-C1EB0205D743}"/>
          </ac:spMkLst>
        </pc:spChg>
        <pc:spChg chg="add mod">
          <ac:chgData name="Lucas Alcantara" userId="7db96fcc-6949-4beb-acb0-c3326e42b5eb" providerId="ADAL" clId="{850A3ED4-A5AD-9742-9DAE-9EE6456AB69E}" dt="2023-02-20T15:45:44.544" v="809"/>
          <ac:spMkLst>
            <pc:docMk/>
            <pc:sldMk cId="2511125297" sldId="434"/>
            <ac:spMk id="29" creationId="{01189373-6810-88E8-ABED-170E2AD186AE}"/>
          </ac:spMkLst>
        </pc:spChg>
        <pc:spChg chg="add mod">
          <ac:chgData name="Lucas Alcantara" userId="7db96fcc-6949-4beb-acb0-c3326e42b5eb" providerId="ADAL" clId="{850A3ED4-A5AD-9742-9DAE-9EE6456AB69E}" dt="2023-02-20T15:45:44.544" v="809"/>
          <ac:spMkLst>
            <pc:docMk/>
            <pc:sldMk cId="2511125297" sldId="434"/>
            <ac:spMk id="31" creationId="{C12E424F-197E-88E8-AC7D-CDE2FF222196}"/>
          </ac:spMkLst>
        </pc:spChg>
        <pc:spChg chg="add mod">
          <ac:chgData name="Lucas Alcantara" userId="7db96fcc-6949-4beb-acb0-c3326e42b5eb" providerId="ADAL" clId="{850A3ED4-A5AD-9742-9DAE-9EE6456AB69E}" dt="2023-02-20T15:45:44.544" v="809"/>
          <ac:spMkLst>
            <pc:docMk/>
            <pc:sldMk cId="2511125297" sldId="434"/>
            <ac:spMk id="32" creationId="{ABCFACEE-5755-2AD1-CF98-20F5D07B98FF}"/>
          </ac:spMkLst>
        </pc:spChg>
        <pc:spChg chg="add mod">
          <ac:chgData name="Lucas Alcantara" userId="7db96fcc-6949-4beb-acb0-c3326e42b5eb" providerId="ADAL" clId="{850A3ED4-A5AD-9742-9DAE-9EE6456AB69E}" dt="2023-02-20T15:45:44.544" v="809"/>
          <ac:spMkLst>
            <pc:docMk/>
            <pc:sldMk cId="2511125297" sldId="434"/>
            <ac:spMk id="33" creationId="{166AE067-7C61-7F4D-6525-F55AEF795AEB}"/>
          </ac:spMkLst>
        </pc:spChg>
        <pc:spChg chg="del mod">
          <ac:chgData name="Lucas Alcantara" userId="7db96fcc-6949-4beb-acb0-c3326e42b5eb" providerId="ADAL" clId="{850A3ED4-A5AD-9742-9DAE-9EE6456AB69E}" dt="2023-02-20T15:42:21.425" v="741" actId="478"/>
          <ac:spMkLst>
            <pc:docMk/>
            <pc:sldMk cId="2511125297" sldId="434"/>
            <ac:spMk id="34" creationId="{0ECBF733-9844-6CBB-C4CF-3342854477A1}"/>
          </ac:spMkLst>
        </pc:spChg>
        <pc:spChg chg="add mod">
          <ac:chgData name="Lucas Alcantara" userId="7db96fcc-6949-4beb-acb0-c3326e42b5eb" providerId="ADAL" clId="{850A3ED4-A5AD-9742-9DAE-9EE6456AB69E}" dt="2023-02-20T15:45:44.544" v="809"/>
          <ac:spMkLst>
            <pc:docMk/>
            <pc:sldMk cId="2511125297" sldId="434"/>
            <ac:spMk id="35" creationId="{DD2E6C1E-C42B-015E-21C4-0F9233CEF951}"/>
          </ac:spMkLst>
        </pc:spChg>
        <pc:spChg chg="add mod">
          <ac:chgData name="Lucas Alcantara" userId="7db96fcc-6949-4beb-acb0-c3326e42b5eb" providerId="ADAL" clId="{850A3ED4-A5AD-9742-9DAE-9EE6456AB69E}" dt="2023-02-20T15:45:44.544" v="809"/>
          <ac:spMkLst>
            <pc:docMk/>
            <pc:sldMk cId="2511125297" sldId="434"/>
            <ac:spMk id="36" creationId="{9B9FD547-B163-52BE-5D8F-BAE4347B6D32}"/>
          </ac:spMkLst>
        </pc:spChg>
        <pc:spChg chg="add mod">
          <ac:chgData name="Lucas Alcantara" userId="7db96fcc-6949-4beb-acb0-c3326e42b5eb" providerId="ADAL" clId="{850A3ED4-A5AD-9742-9DAE-9EE6456AB69E}" dt="2023-02-20T15:45:44.544" v="809"/>
          <ac:spMkLst>
            <pc:docMk/>
            <pc:sldMk cId="2511125297" sldId="434"/>
            <ac:spMk id="37" creationId="{9779CA46-DEA0-D211-A254-2BBBA4221409}"/>
          </ac:spMkLst>
        </pc:spChg>
        <pc:spChg chg="del mod">
          <ac:chgData name="Lucas Alcantara" userId="7db96fcc-6949-4beb-acb0-c3326e42b5eb" providerId="ADAL" clId="{850A3ED4-A5AD-9742-9DAE-9EE6456AB69E}" dt="2023-02-20T15:42:15.105" v="738" actId="478"/>
          <ac:spMkLst>
            <pc:docMk/>
            <pc:sldMk cId="2511125297" sldId="434"/>
            <ac:spMk id="38" creationId="{6B0A1C9F-49DA-3AF4-0A0D-D9E059C59717}"/>
          </ac:spMkLst>
        </pc:spChg>
        <pc:spChg chg="mod">
          <ac:chgData name="Lucas Alcantara" userId="7db96fcc-6949-4beb-acb0-c3326e42b5eb" providerId="ADAL" clId="{850A3ED4-A5AD-9742-9DAE-9EE6456AB69E}" dt="2023-02-20T15:45:44.544" v="809"/>
          <ac:spMkLst>
            <pc:docMk/>
            <pc:sldMk cId="2511125297" sldId="434"/>
            <ac:spMk id="40" creationId="{61DEF33C-DD1F-4936-7315-69AB74FDDC35}"/>
          </ac:spMkLst>
        </pc:spChg>
        <pc:spChg chg="mod">
          <ac:chgData name="Lucas Alcantara" userId="7db96fcc-6949-4beb-acb0-c3326e42b5eb" providerId="ADAL" clId="{850A3ED4-A5AD-9742-9DAE-9EE6456AB69E}" dt="2023-02-20T15:45:44.544" v="809"/>
          <ac:spMkLst>
            <pc:docMk/>
            <pc:sldMk cId="2511125297" sldId="434"/>
            <ac:spMk id="41" creationId="{B4752DD7-2070-ABA9-FD2B-081F5FD9C362}"/>
          </ac:spMkLst>
        </pc:spChg>
        <pc:spChg chg="mod">
          <ac:chgData name="Lucas Alcantara" userId="7db96fcc-6949-4beb-acb0-c3326e42b5eb" providerId="ADAL" clId="{850A3ED4-A5AD-9742-9DAE-9EE6456AB69E}" dt="2023-02-20T15:45:44.544" v="809"/>
          <ac:spMkLst>
            <pc:docMk/>
            <pc:sldMk cId="2511125297" sldId="434"/>
            <ac:spMk id="42" creationId="{7C0EF8F3-C9D4-3DE8-9200-9023C013257C}"/>
          </ac:spMkLst>
        </pc:spChg>
        <pc:spChg chg="mod">
          <ac:chgData name="Lucas Alcantara" userId="7db96fcc-6949-4beb-acb0-c3326e42b5eb" providerId="ADAL" clId="{850A3ED4-A5AD-9742-9DAE-9EE6456AB69E}" dt="2023-02-20T15:45:44.544" v="809"/>
          <ac:spMkLst>
            <pc:docMk/>
            <pc:sldMk cId="2511125297" sldId="434"/>
            <ac:spMk id="43" creationId="{03BA53E8-0EDF-7930-4B14-550E7F06D351}"/>
          </ac:spMkLst>
        </pc:spChg>
        <pc:spChg chg="mod">
          <ac:chgData name="Lucas Alcantara" userId="7db96fcc-6949-4beb-acb0-c3326e42b5eb" providerId="ADAL" clId="{850A3ED4-A5AD-9742-9DAE-9EE6456AB69E}" dt="2023-02-20T15:45:44.544" v="809"/>
          <ac:spMkLst>
            <pc:docMk/>
            <pc:sldMk cId="2511125297" sldId="434"/>
            <ac:spMk id="44" creationId="{BA7E6F35-0F7F-0C14-3FBB-C6B46F04DFC2}"/>
          </ac:spMkLst>
        </pc:spChg>
        <pc:spChg chg="mod">
          <ac:chgData name="Lucas Alcantara" userId="7db96fcc-6949-4beb-acb0-c3326e42b5eb" providerId="ADAL" clId="{850A3ED4-A5AD-9742-9DAE-9EE6456AB69E}" dt="2023-02-20T15:45:44.544" v="809"/>
          <ac:spMkLst>
            <pc:docMk/>
            <pc:sldMk cId="2511125297" sldId="434"/>
            <ac:spMk id="45" creationId="{E4627399-3F80-E603-66E1-7DCF733D184F}"/>
          </ac:spMkLst>
        </pc:spChg>
        <pc:spChg chg="mod">
          <ac:chgData name="Lucas Alcantara" userId="7db96fcc-6949-4beb-acb0-c3326e42b5eb" providerId="ADAL" clId="{850A3ED4-A5AD-9742-9DAE-9EE6456AB69E}" dt="2023-02-20T15:45:44.544" v="809"/>
          <ac:spMkLst>
            <pc:docMk/>
            <pc:sldMk cId="2511125297" sldId="434"/>
            <ac:spMk id="46" creationId="{74EC1F1F-2B7E-8A34-E8FF-E3CC5CDBBBEF}"/>
          </ac:spMkLst>
        </pc:spChg>
        <pc:spChg chg="mod">
          <ac:chgData name="Lucas Alcantara" userId="7db96fcc-6949-4beb-acb0-c3326e42b5eb" providerId="ADAL" clId="{850A3ED4-A5AD-9742-9DAE-9EE6456AB69E}" dt="2023-02-20T15:45:44.544" v="809"/>
          <ac:spMkLst>
            <pc:docMk/>
            <pc:sldMk cId="2511125297" sldId="434"/>
            <ac:spMk id="47" creationId="{C20A9CA8-31AC-1F5F-BEB0-0729D64169B2}"/>
          </ac:spMkLst>
        </pc:spChg>
        <pc:spChg chg="mod">
          <ac:chgData name="Lucas Alcantara" userId="7db96fcc-6949-4beb-acb0-c3326e42b5eb" providerId="ADAL" clId="{850A3ED4-A5AD-9742-9DAE-9EE6456AB69E}" dt="2023-02-20T15:45:44.544" v="809"/>
          <ac:spMkLst>
            <pc:docMk/>
            <pc:sldMk cId="2511125297" sldId="434"/>
            <ac:spMk id="48" creationId="{BA58AB01-64CC-B4B9-AA21-B56B880280B3}"/>
          </ac:spMkLst>
        </pc:spChg>
        <pc:spChg chg="add mod">
          <ac:chgData name="Lucas Alcantara" userId="7db96fcc-6949-4beb-acb0-c3326e42b5eb" providerId="ADAL" clId="{850A3ED4-A5AD-9742-9DAE-9EE6456AB69E}" dt="2023-02-20T15:45:44.544" v="809"/>
          <ac:spMkLst>
            <pc:docMk/>
            <pc:sldMk cId="2511125297" sldId="434"/>
            <ac:spMk id="49" creationId="{66D63953-72DA-4662-E154-206E1207E62F}"/>
          </ac:spMkLst>
        </pc:spChg>
        <pc:spChg chg="add mod">
          <ac:chgData name="Lucas Alcantara" userId="7db96fcc-6949-4beb-acb0-c3326e42b5eb" providerId="ADAL" clId="{850A3ED4-A5AD-9742-9DAE-9EE6456AB69E}" dt="2023-02-20T15:45:44.544" v="809"/>
          <ac:spMkLst>
            <pc:docMk/>
            <pc:sldMk cId="2511125297" sldId="434"/>
            <ac:spMk id="50" creationId="{EE8D824B-D4FB-0AAC-787D-BF22D6B80DFA}"/>
          </ac:spMkLst>
        </pc:spChg>
        <pc:spChg chg="add mod">
          <ac:chgData name="Lucas Alcantara" userId="7db96fcc-6949-4beb-acb0-c3326e42b5eb" providerId="ADAL" clId="{850A3ED4-A5AD-9742-9DAE-9EE6456AB69E}" dt="2023-02-20T15:45:44.544" v="809"/>
          <ac:spMkLst>
            <pc:docMk/>
            <pc:sldMk cId="2511125297" sldId="434"/>
            <ac:spMk id="51" creationId="{CADE911C-36C5-BCBF-FCEF-AD06D08DD00F}"/>
          </ac:spMkLst>
        </pc:spChg>
        <pc:spChg chg="add mod">
          <ac:chgData name="Lucas Alcantara" userId="7db96fcc-6949-4beb-acb0-c3326e42b5eb" providerId="ADAL" clId="{850A3ED4-A5AD-9742-9DAE-9EE6456AB69E}" dt="2023-02-20T15:45:44.544" v="809"/>
          <ac:spMkLst>
            <pc:docMk/>
            <pc:sldMk cId="2511125297" sldId="434"/>
            <ac:spMk id="52" creationId="{1BE5C74E-7FC0-D2CC-1443-2FB93F332381}"/>
          </ac:spMkLst>
        </pc:spChg>
        <pc:spChg chg="add mod">
          <ac:chgData name="Lucas Alcantara" userId="7db96fcc-6949-4beb-acb0-c3326e42b5eb" providerId="ADAL" clId="{850A3ED4-A5AD-9742-9DAE-9EE6456AB69E}" dt="2023-02-20T15:45:44.544" v="809"/>
          <ac:spMkLst>
            <pc:docMk/>
            <pc:sldMk cId="2511125297" sldId="434"/>
            <ac:spMk id="53" creationId="{6408F698-6A54-0660-25FA-F4E59F536E1D}"/>
          </ac:spMkLst>
        </pc:spChg>
        <pc:spChg chg="add mod">
          <ac:chgData name="Lucas Alcantara" userId="7db96fcc-6949-4beb-acb0-c3326e42b5eb" providerId="ADAL" clId="{850A3ED4-A5AD-9742-9DAE-9EE6456AB69E}" dt="2023-02-20T15:45:44.544" v="809"/>
          <ac:spMkLst>
            <pc:docMk/>
            <pc:sldMk cId="2511125297" sldId="434"/>
            <ac:spMk id="54" creationId="{E380B853-E8E8-F8AE-B56C-8F9AA1812278}"/>
          </ac:spMkLst>
        </pc:spChg>
        <pc:grpChg chg="del">
          <ac:chgData name="Lucas Alcantara" userId="7db96fcc-6949-4beb-acb0-c3326e42b5eb" providerId="ADAL" clId="{850A3ED4-A5AD-9742-9DAE-9EE6456AB69E}" dt="2023-02-20T15:45:44.114" v="808" actId="478"/>
          <ac:grpSpMkLst>
            <pc:docMk/>
            <pc:sldMk cId="2511125297" sldId="434"/>
            <ac:grpSpMk id="12" creationId="{AB709835-F34B-9C02-FC0C-45AC050F3980}"/>
          </ac:grpSpMkLst>
        </pc:grpChg>
        <pc:grpChg chg="add mod">
          <ac:chgData name="Lucas Alcantara" userId="7db96fcc-6949-4beb-acb0-c3326e42b5eb" providerId="ADAL" clId="{850A3ED4-A5AD-9742-9DAE-9EE6456AB69E}" dt="2023-02-20T15:45:44.544" v="809"/>
          <ac:grpSpMkLst>
            <pc:docMk/>
            <pc:sldMk cId="2511125297" sldId="434"/>
            <ac:grpSpMk id="39" creationId="{B6DFF719-9A6B-AF25-CAA1-1EBD664BFF24}"/>
          </ac:grpSpMkLst>
        </pc:grpChg>
      </pc:sldChg>
      <pc:sldChg chg="addSp delSp modSp mod modClrScheme chgLayout">
        <pc:chgData name="Lucas Alcantara" userId="7db96fcc-6949-4beb-acb0-c3326e42b5eb" providerId="ADAL" clId="{850A3ED4-A5AD-9742-9DAE-9EE6456AB69E}" dt="2023-02-20T15:45:48.449" v="811"/>
        <pc:sldMkLst>
          <pc:docMk/>
          <pc:sldMk cId="1484564417" sldId="435"/>
        </pc:sldMkLst>
        <pc:spChg chg="add mod ord">
          <ac:chgData name="Lucas Alcantara" userId="7db96fcc-6949-4beb-acb0-c3326e42b5eb" providerId="ADAL" clId="{850A3ED4-A5AD-9742-9DAE-9EE6456AB69E}" dt="2023-02-20T15:42:43.974" v="747"/>
          <ac:spMkLst>
            <pc:docMk/>
            <pc:sldMk cId="1484564417" sldId="435"/>
            <ac:spMk id="2" creationId="{9D735E3A-D3D3-12F4-26BD-7E5D8CD58B1A}"/>
          </ac:spMkLst>
        </pc:spChg>
        <pc:spChg chg="add mod ord">
          <ac:chgData name="Lucas Alcantara" userId="7db96fcc-6949-4beb-acb0-c3326e42b5eb" providerId="ADAL" clId="{850A3ED4-A5AD-9742-9DAE-9EE6456AB69E}" dt="2023-02-20T15:43:24.884" v="753" actId="948"/>
          <ac:spMkLst>
            <pc:docMk/>
            <pc:sldMk cId="1484564417" sldId="435"/>
            <ac:spMk id="3" creationId="{AC528E77-4FF1-DE11-F265-FBB53F32506B}"/>
          </ac:spMkLst>
        </pc:spChg>
        <pc:spChg chg="del">
          <ac:chgData name="Lucas Alcantara" userId="7db96fcc-6949-4beb-acb0-c3326e42b5eb" providerId="ADAL" clId="{850A3ED4-A5AD-9742-9DAE-9EE6456AB69E}" dt="2023-02-20T15:45:47.521" v="810" actId="478"/>
          <ac:spMkLst>
            <pc:docMk/>
            <pc:sldMk cId="1484564417" sldId="435"/>
            <ac:spMk id="4" creationId="{451A800E-3FCD-F0B0-242E-0148739F8C4D}"/>
          </ac:spMkLst>
        </pc:spChg>
        <pc:spChg chg="del">
          <ac:chgData name="Lucas Alcantara" userId="7db96fcc-6949-4beb-acb0-c3326e42b5eb" providerId="ADAL" clId="{850A3ED4-A5AD-9742-9DAE-9EE6456AB69E}" dt="2023-02-20T15:45:47.521" v="810" actId="478"/>
          <ac:spMkLst>
            <pc:docMk/>
            <pc:sldMk cId="1484564417" sldId="435"/>
            <ac:spMk id="5" creationId="{FF562BAF-5C37-5D4F-1F10-3E44A2E87175}"/>
          </ac:spMkLst>
        </pc:spChg>
        <pc:spChg chg="del">
          <ac:chgData name="Lucas Alcantara" userId="7db96fcc-6949-4beb-acb0-c3326e42b5eb" providerId="ADAL" clId="{850A3ED4-A5AD-9742-9DAE-9EE6456AB69E}" dt="2023-02-20T15:45:47.521" v="810" actId="478"/>
          <ac:spMkLst>
            <pc:docMk/>
            <pc:sldMk cId="1484564417" sldId="435"/>
            <ac:spMk id="6" creationId="{974FAD30-9420-7959-21D2-F1C3E7B39B56}"/>
          </ac:spMkLst>
        </pc:spChg>
        <pc:spChg chg="del">
          <ac:chgData name="Lucas Alcantara" userId="7db96fcc-6949-4beb-acb0-c3326e42b5eb" providerId="ADAL" clId="{850A3ED4-A5AD-9742-9DAE-9EE6456AB69E}" dt="2023-02-20T15:45:47.521" v="810" actId="478"/>
          <ac:spMkLst>
            <pc:docMk/>
            <pc:sldMk cId="1484564417" sldId="435"/>
            <ac:spMk id="7" creationId="{74B1EFFA-66D2-1C97-ED02-0422E9BCF6B0}"/>
          </ac:spMkLst>
        </pc:spChg>
        <pc:spChg chg="del">
          <ac:chgData name="Lucas Alcantara" userId="7db96fcc-6949-4beb-acb0-c3326e42b5eb" providerId="ADAL" clId="{850A3ED4-A5AD-9742-9DAE-9EE6456AB69E}" dt="2023-02-20T15:45:47.521" v="810" actId="478"/>
          <ac:spMkLst>
            <pc:docMk/>
            <pc:sldMk cId="1484564417" sldId="435"/>
            <ac:spMk id="8" creationId="{B11FF211-64DF-4BF8-51B3-E8C7F0FF3D22}"/>
          </ac:spMkLst>
        </pc:spChg>
        <pc:spChg chg="del">
          <ac:chgData name="Lucas Alcantara" userId="7db96fcc-6949-4beb-acb0-c3326e42b5eb" providerId="ADAL" clId="{850A3ED4-A5AD-9742-9DAE-9EE6456AB69E}" dt="2023-02-20T15:45:47.521" v="810" actId="478"/>
          <ac:spMkLst>
            <pc:docMk/>
            <pc:sldMk cId="1484564417" sldId="435"/>
            <ac:spMk id="9" creationId="{9A167458-A984-B0E8-6F71-7C5A490157D6}"/>
          </ac:spMkLst>
        </pc:spChg>
        <pc:spChg chg="del">
          <ac:chgData name="Lucas Alcantara" userId="7db96fcc-6949-4beb-acb0-c3326e42b5eb" providerId="ADAL" clId="{850A3ED4-A5AD-9742-9DAE-9EE6456AB69E}" dt="2023-02-20T15:45:47.521" v="810" actId="478"/>
          <ac:spMkLst>
            <pc:docMk/>
            <pc:sldMk cId="1484564417" sldId="435"/>
            <ac:spMk id="10" creationId="{64F24580-92D5-A412-C5E8-122FDCF8D4E1}"/>
          </ac:spMkLst>
        </pc:spChg>
        <pc:spChg chg="del">
          <ac:chgData name="Lucas Alcantara" userId="7db96fcc-6949-4beb-acb0-c3326e42b5eb" providerId="ADAL" clId="{850A3ED4-A5AD-9742-9DAE-9EE6456AB69E}" dt="2023-02-20T15:45:47.521" v="810" actId="478"/>
          <ac:spMkLst>
            <pc:docMk/>
            <pc:sldMk cId="1484564417" sldId="435"/>
            <ac:spMk id="11" creationId="{DFBCDA1E-9608-77F3-C75C-6EFD3F583B50}"/>
          </ac:spMkLst>
        </pc:spChg>
        <pc:spChg chg="del">
          <ac:chgData name="Lucas Alcantara" userId="7db96fcc-6949-4beb-acb0-c3326e42b5eb" providerId="ADAL" clId="{850A3ED4-A5AD-9742-9DAE-9EE6456AB69E}" dt="2023-02-20T15:45:47.521" v="810" actId="478"/>
          <ac:spMkLst>
            <pc:docMk/>
            <pc:sldMk cId="1484564417" sldId="435"/>
            <ac:spMk id="22" creationId="{93CF48EB-3D90-52C3-E820-3C9F316C3CAA}"/>
          </ac:spMkLst>
        </pc:spChg>
        <pc:spChg chg="del">
          <ac:chgData name="Lucas Alcantara" userId="7db96fcc-6949-4beb-acb0-c3326e42b5eb" providerId="ADAL" clId="{850A3ED4-A5AD-9742-9DAE-9EE6456AB69E}" dt="2023-02-20T15:45:47.521" v="810" actId="478"/>
          <ac:spMkLst>
            <pc:docMk/>
            <pc:sldMk cId="1484564417" sldId="435"/>
            <ac:spMk id="23" creationId="{B1FAC24D-FA03-8AEB-648B-B95F0B9688C0}"/>
          </ac:spMkLst>
        </pc:spChg>
        <pc:spChg chg="del">
          <ac:chgData name="Lucas Alcantara" userId="7db96fcc-6949-4beb-acb0-c3326e42b5eb" providerId="ADAL" clId="{850A3ED4-A5AD-9742-9DAE-9EE6456AB69E}" dt="2023-02-20T15:45:47.521" v="810" actId="478"/>
          <ac:spMkLst>
            <pc:docMk/>
            <pc:sldMk cId="1484564417" sldId="435"/>
            <ac:spMk id="24" creationId="{8E5A65A3-A330-6E0B-83B7-4D77B1C1794A}"/>
          </ac:spMkLst>
        </pc:spChg>
        <pc:spChg chg="del">
          <ac:chgData name="Lucas Alcantara" userId="7db96fcc-6949-4beb-acb0-c3326e42b5eb" providerId="ADAL" clId="{850A3ED4-A5AD-9742-9DAE-9EE6456AB69E}" dt="2023-02-20T15:45:47.521" v="810" actId="478"/>
          <ac:spMkLst>
            <pc:docMk/>
            <pc:sldMk cId="1484564417" sldId="435"/>
            <ac:spMk id="25" creationId="{D229812F-1549-7960-C83A-E8E2F94F622D}"/>
          </ac:spMkLst>
        </pc:spChg>
        <pc:spChg chg="del">
          <ac:chgData name="Lucas Alcantara" userId="7db96fcc-6949-4beb-acb0-c3326e42b5eb" providerId="ADAL" clId="{850A3ED4-A5AD-9742-9DAE-9EE6456AB69E}" dt="2023-02-20T15:45:47.521" v="810" actId="478"/>
          <ac:spMkLst>
            <pc:docMk/>
            <pc:sldMk cId="1484564417" sldId="435"/>
            <ac:spMk id="26" creationId="{DD4859C0-F499-58DE-B19B-E485CED06C96}"/>
          </ac:spMkLst>
        </pc:spChg>
        <pc:spChg chg="del">
          <ac:chgData name="Lucas Alcantara" userId="7db96fcc-6949-4beb-acb0-c3326e42b5eb" providerId="ADAL" clId="{850A3ED4-A5AD-9742-9DAE-9EE6456AB69E}" dt="2023-02-20T15:45:47.521" v="810" actId="478"/>
          <ac:spMkLst>
            <pc:docMk/>
            <pc:sldMk cId="1484564417" sldId="435"/>
            <ac:spMk id="27" creationId="{3228702E-48E4-4BD0-D027-BE255C9FC58E}"/>
          </ac:spMkLst>
        </pc:spChg>
        <pc:spChg chg="add mod">
          <ac:chgData name="Lucas Alcantara" userId="7db96fcc-6949-4beb-acb0-c3326e42b5eb" providerId="ADAL" clId="{850A3ED4-A5AD-9742-9DAE-9EE6456AB69E}" dt="2023-02-20T15:45:48.449" v="811"/>
          <ac:spMkLst>
            <pc:docMk/>
            <pc:sldMk cId="1484564417" sldId="435"/>
            <ac:spMk id="28" creationId="{23AC32AD-3B10-1602-4718-9529B47958B0}"/>
          </ac:spMkLst>
        </pc:spChg>
        <pc:spChg chg="add mod">
          <ac:chgData name="Lucas Alcantara" userId="7db96fcc-6949-4beb-acb0-c3326e42b5eb" providerId="ADAL" clId="{850A3ED4-A5AD-9742-9DAE-9EE6456AB69E}" dt="2023-02-20T15:45:48.449" v="811"/>
          <ac:spMkLst>
            <pc:docMk/>
            <pc:sldMk cId="1484564417" sldId="435"/>
            <ac:spMk id="29" creationId="{A9B333EA-A88C-6E96-2136-415754262DDA}"/>
          </ac:spMkLst>
        </pc:spChg>
        <pc:spChg chg="add mod">
          <ac:chgData name="Lucas Alcantara" userId="7db96fcc-6949-4beb-acb0-c3326e42b5eb" providerId="ADAL" clId="{850A3ED4-A5AD-9742-9DAE-9EE6456AB69E}" dt="2023-02-20T15:45:48.449" v="811"/>
          <ac:spMkLst>
            <pc:docMk/>
            <pc:sldMk cId="1484564417" sldId="435"/>
            <ac:spMk id="31" creationId="{931808F5-BAAB-042F-5261-79A1C0933A68}"/>
          </ac:spMkLst>
        </pc:spChg>
        <pc:spChg chg="add mod">
          <ac:chgData name="Lucas Alcantara" userId="7db96fcc-6949-4beb-acb0-c3326e42b5eb" providerId="ADAL" clId="{850A3ED4-A5AD-9742-9DAE-9EE6456AB69E}" dt="2023-02-20T15:45:48.449" v="811"/>
          <ac:spMkLst>
            <pc:docMk/>
            <pc:sldMk cId="1484564417" sldId="435"/>
            <ac:spMk id="32" creationId="{5C638359-EF8A-158B-1E7E-7F3AD5B06C7F}"/>
          </ac:spMkLst>
        </pc:spChg>
        <pc:spChg chg="add mod">
          <ac:chgData name="Lucas Alcantara" userId="7db96fcc-6949-4beb-acb0-c3326e42b5eb" providerId="ADAL" clId="{850A3ED4-A5AD-9742-9DAE-9EE6456AB69E}" dt="2023-02-20T15:45:48.449" v="811"/>
          <ac:spMkLst>
            <pc:docMk/>
            <pc:sldMk cId="1484564417" sldId="435"/>
            <ac:spMk id="33" creationId="{1AEA26A3-E183-0183-C4B7-620EE002FFE9}"/>
          </ac:spMkLst>
        </pc:spChg>
        <pc:spChg chg="del mod">
          <ac:chgData name="Lucas Alcantara" userId="7db96fcc-6949-4beb-acb0-c3326e42b5eb" providerId="ADAL" clId="{850A3ED4-A5AD-9742-9DAE-9EE6456AB69E}" dt="2023-02-20T15:42:48.280" v="749" actId="478"/>
          <ac:spMkLst>
            <pc:docMk/>
            <pc:sldMk cId="1484564417" sldId="435"/>
            <ac:spMk id="34" creationId="{0ECBF733-9844-6CBB-C4CF-3342854477A1}"/>
          </ac:spMkLst>
        </pc:spChg>
        <pc:spChg chg="add mod">
          <ac:chgData name="Lucas Alcantara" userId="7db96fcc-6949-4beb-acb0-c3326e42b5eb" providerId="ADAL" clId="{850A3ED4-A5AD-9742-9DAE-9EE6456AB69E}" dt="2023-02-20T15:45:48.449" v="811"/>
          <ac:spMkLst>
            <pc:docMk/>
            <pc:sldMk cId="1484564417" sldId="435"/>
            <ac:spMk id="35" creationId="{8A282875-0B8E-D251-95C6-CE6B6604AA0C}"/>
          </ac:spMkLst>
        </pc:spChg>
        <pc:spChg chg="add mod">
          <ac:chgData name="Lucas Alcantara" userId="7db96fcc-6949-4beb-acb0-c3326e42b5eb" providerId="ADAL" clId="{850A3ED4-A5AD-9742-9DAE-9EE6456AB69E}" dt="2023-02-20T15:45:48.449" v="811"/>
          <ac:spMkLst>
            <pc:docMk/>
            <pc:sldMk cId="1484564417" sldId="435"/>
            <ac:spMk id="36" creationId="{46943C92-D22C-5D07-3AB5-E84BA8F4B88A}"/>
          </ac:spMkLst>
        </pc:spChg>
        <pc:spChg chg="add mod">
          <ac:chgData name="Lucas Alcantara" userId="7db96fcc-6949-4beb-acb0-c3326e42b5eb" providerId="ADAL" clId="{850A3ED4-A5AD-9742-9DAE-9EE6456AB69E}" dt="2023-02-20T15:45:48.449" v="811"/>
          <ac:spMkLst>
            <pc:docMk/>
            <pc:sldMk cId="1484564417" sldId="435"/>
            <ac:spMk id="37" creationId="{99B5413C-D910-81C7-C166-B9E4CF44AA49}"/>
          </ac:spMkLst>
        </pc:spChg>
        <pc:spChg chg="del mod">
          <ac:chgData name="Lucas Alcantara" userId="7db96fcc-6949-4beb-acb0-c3326e42b5eb" providerId="ADAL" clId="{850A3ED4-A5AD-9742-9DAE-9EE6456AB69E}" dt="2023-02-20T15:42:41.872" v="746" actId="478"/>
          <ac:spMkLst>
            <pc:docMk/>
            <pc:sldMk cId="1484564417" sldId="435"/>
            <ac:spMk id="38" creationId="{6B0A1C9F-49DA-3AF4-0A0D-D9E059C59717}"/>
          </ac:spMkLst>
        </pc:spChg>
        <pc:spChg chg="mod">
          <ac:chgData name="Lucas Alcantara" userId="7db96fcc-6949-4beb-acb0-c3326e42b5eb" providerId="ADAL" clId="{850A3ED4-A5AD-9742-9DAE-9EE6456AB69E}" dt="2023-02-20T15:45:48.449" v="811"/>
          <ac:spMkLst>
            <pc:docMk/>
            <pc:sldMk cId="1484564417" sldId="435"/>
            <ac:spMk id="40" creationId="{F3AB9866-780F-58F1-9B61-C004156FC863}"/>
          </ac:spMkLst>
        </pc:spChg>
        <pc:spChg chg="mod">
          <ac:chgData name="Lucas Alcantara" userId="7db96fcc-6949-4beb-acb0-c3326e42b5eb" providerId="ADAL" clId="{850A3ED4-A5AD-9742-9DAE-9EE6456AB69E}" dt="2023-02-20T15:45:48.449" v="811"/>
          <ac:spMkLst>
            <pc:docMk/>
            <pc:sldMk cId="1484564417" sldId="435"/>
            <ac:spMk id="41" creationId="{844F692F-7208-6EAD-CD99-4087696FBBB1}"/>
          </ac:spMkLst>
        </pc:spChg>
        <pc:spChg chg="mod">
          <ac:chgData name="Lucas Alcantara" userId="7db96fcc-6949-4beb-acb0-c3326e42b5eb" providerId="ADAL" clId="{850A3ED4-A5AD-9742-9DAE-9EE6456AB69E}" dt="2023-02-20T15:45:48.449" v="811"/>
          <ac:spMkLst>
            <pc:docMk/>
            <pc:sldMk cId="1484564417" sldId="435"/>
            <ac:spMk id="42" creationId="{18B4C15A-38DB-6125-134F-4DACCAFAF1AA}"/>
          </ac:spMkLst>
        </pc:spChg>
        <pc:spChg chg="mod">
          <ac:chgData name="Lucas Alcantara" userId="7db96fcc-6949-4beb-acb0-c3326e42b5eb" providerId="ADAL" clId="{850A3ED4-A5AD-9742-9DAE-9EE6456AB69E}" dt="2023-02-20T15:45:48.449" v="811"/>
          <ac:spMkLst>
            <pc:docMk/>
            <pc:sldMk cId="1484564417" sldId="435"/>
            <ac:spMk id="43" creationId="{4159EC17-A609-3F0B-FCFA-F1111DD12D52}"/>
          </ac:spMkLst>
        </pc:spChg>
        <pc:spChg chg="mod">
          <ac:chgData name="Lucas Alcantara" userId="7db96fcc-6949-4beb-acb0-c3326e42b5eb" providerId="ADAL" clId="{850A3ED4-A5AD-9742-9DAE-9EE6456AB69E}" dt="2023-02-20T15:45:48.449" v="811"/>
          <ac:spMkLst>
            <pc:docMk/>
            <pc:sldMk cId="1484564417" sldId="435"/>
            <ac:spMk id="44" creationId="{BCB4E466-47F9-BC0F-0FB7-66555DF2F1E1}"/>
          </ac:spMkLst>
        </pc:spChg>
        <pc:spChg chg="mod">
          <ac:chgData name="Lucas Alcantara" userId="7db96fcc-6949-4beb-acb0-c3326e42b5eb" providerId="ADAL" clId="{850A3ED4-A5AD-9742-9DAE-9EE6456AB69E}" dt="2023-02-20T15:45:48.449" v="811"/>
          <ac:spMkLst>
            <pc:docMk/>
            <pc:sldMk cId="1484564417" sldId="435"/>
            <ac:spMk id="45" creationId="{411EEB54-08F7-541B-2F87-B9CF73E4B4C6}"/>
          </ac:spMkLst>
        </pc:spChg>
        <pc:spChg chg="mod">
          <ac:chgData name="Lucas Alcantara" userId="7db96fcc-6949-4beb-acb0-c3326e42b5eb" providerId="ADAL" clId="{850A3ED4-A5AD-9742-9DAE-9EE6456AB69E}" dt="2023-02-20T15:45:48.449" v="811"/>
          <ac:spMkLst>
            <pc:docMk/>
            <pc:sldMk cId="1484564417" sldId="435"/>
            <ac:spMk id="46" creationId="{8CFD5FBF-6E08-98B3-71E6-BD84E3F04960}"/>
          </ac:spMkLst>
        </pc:spChg>
        <pc:spChg chg="mod">
          <ac:chgData name="Lucas Alcantara" userId="7db96fcc-6949-4beb-acb0-c3326e42b5eb" providerId="ADAL" clId="{850A3ED4-A5AD-9742-9DAE-9EE6456AB69E}" dt="2023-02-20T15:45:48.449" v="811"/>
          <ac:spMkLst>
            <pc:docMk/>
            <pc:sldMk cId="1484564417" sldId="435"/>
            <ac:spMk id="47" creationId="{745D25C1-3879-2527-16A0-2A1407136E51}"/>
          </ac:spMkLst>
        </pc:spChg>
        <pc:spChg chg="mod">
          <ac:chgData name="Lucas Alcantara" userId="7db96fcc-6949-4beb-acb0-c3326e42b5eb" providerId="ADAL" clId="{850A3ED4-A5AD-9742-9DAE-9EE6456AB69E}" dt="2023-02-20T15:45:48.449" v="811"/>
          <ac:spMkLst>
            <pc:docMk/>
            <pc:sldMk cId="1484564417" sldId="435"/>
            <ac:spMk id="48" creationId="{0C023223-B226-70FA-1F7C-6C241B36377E}"/>
          </ac:spMkLst>
        </pc:spChg>
        <pc:spChg chg="add mod">
          <ac:chgData name="Lucas Alcantara" userId="7db96fcc-6949-4beb-acb0-c3326e42b5eb" providerId="ADAL" clId="{850A3ED4-A5AD-9742-9DAE-9EE6456AB69E}" dt="2023-02-20T15:45:48.449" v="811"/>
          <ac:spMkLst>
            <pc:docMk/>
            <pc:sldMk cId="1484564417" sldId="435"/>
            <ac:spMk id="49" creationId="{4DC9AA9C-D919-7137-49AD-8F34DBDB1825}"/>
          </ac:spMkLst>
        </pc:spChg>
        <pc:spChg chg="add mod">
          <ac:chgData name="Lucas Alcantara" userId="7db96fcc-6949-4beb-acb0-c3326e42b5eb" providerId="ADAL" clId="{850A3ED4-A5AD-9742-9DAE-9EE6456AB69E}" dt="2023-02-20T15:45:48.449" v="811"/>
          <ac:spMkLst>
            <pc:docMk/>
            <pc:sldMk cId="1484564417" sldId="435"/>
            <ac:spMk id="50" creationId="{D2C8553A-29F7-328A-2549-BC17FA5C8217}"/>
          </ac:spMkLst>
        </pc:spChg>
        <pc:spChg chg="add mod">
          <ac:chgData name="Lucas Alcantara" userId="7db96fcc-6949-4beb-acb0-c3326e42b5eb" providerId="ADAL" clId="{850A3ED4-A5AD-9742-9DAE-9EE6456AB69E}" dt="2023-02-20T15:45:48.449" v="811"/>
          <ac:spMkLst>
            <pc:docMk/>
            <pc:sldMk cId="1484564417" sldId="435"/>
            <ac:spMk id="51" creationId="{77E458B8-CEA5-A5B4-20C6-8E5FC11BBDBE}"/>
          </ac:spMkLst>
        </pc:spChg>
        <pc:spChg chg="add mod">
          <ac:chgData name="Lucas Alcantara" userId="7db96fcc-6949-4beb-acb0-c3326e42b5eb" providerId="ADAL" clId="{850A3ED4-A5AD-9742-9DAE-9EE6456AB69E}" dt="2023-02-20T15:45:48.449" v="811"/>
          <ac:spMkLst>
            <pc:docMk/>
            <pc:sldMk cId="1484564417" sldId="435"/>
            <ac:spMk id="52" creationId="{8DEEA9AB-BC03-B296-9A72-96AF1E3FEBFB}"/>
          </ac:spMkLst>
        </pc:spChg>
        <pc:spChg chg="add mod">
          <ac:chgData name="Lucas Alcantara" userId="7db96fcc-6949-4beb-acb0-c3326e42b5eb" providerId="ADAL" clId="{850A3ED4-A5AD-9742-9DAE-9EE6456AB69E}" dt="2023-02-20T15:45:48.449" v="811"/>
          <ac:spMkLst>
            <pc:docMk/>
            <pc:sldMk cId="1484564417" sldId="435"/>
            <ac:spMk id="53" creationId="{E3EDB6C8-3B54-0BF0-72FD-BEE7FFEFB05C}"/>
          </ac:spMkLst>
        </pc:spChg>
        <pc:spChg chg="add mod">
          <ac:chgData name="Lucas Alcantara" userId="7db96fcc-6949-4beb-acb0-c3326e42b5eb" providerId="ADAL" clId="{850A3ED4-A5AD-9742-9DAE-9EE6456AB69E}" dt="2023-02-20T15:45:48.449" v="811"/>
          <ac:spMkLst>
            <pc:docMk/>
            <pc:sldMk cId="1484564417" sldId="435"/>
            <ac:spMk id="54" creationId="{C86DB8D5-578D-220A-151E-70FF32EB85FE}"/>
          </ac:spMkLst>
        </pc:spChg>
        <pc:grpChg chg="del">
          <ac:chgData name="Lucas Alcantara" userId="7db96fcc-6949-4beb-acb0-c3326e42b5eb" providerId="ADAL" clId="{850A3ED4-A5AD-9742-9DAE-9EE6456AB69E}" dt="2023-02-20T15:45:47.521" v="810" actId="478"/>
          <ac:grpSpMkLst>
            <pc:docMk/>
            <pc:sldMk cId="1484564417" sldId="435"/>
            <ac:grpSpMk id="12" creationId="{AB709835-F34B-9C02-FC0C-45AC050F3980}"/>
          </ac:grpSpMkLst>
        </pc:grpChg>
        <pc:grpChg chg="add mod">
          <ac:chgData name="Lucas Alcantara" userId="7db96fcc-6949-4beb-acb0-c3326e42b5eb" providerId="ADAL" clId="{850A3ED4-A5AD-9742-9DAE-9EE6456AB69E}" dt="2023-02-20T15:45:48.449" v="811"/>
          <ac:grpSpMkLst>
            <pc:docMk/>
            <pc:sldMk cId="1484564417" sldId="435"/>
            <ac:grpSpMk id="39" creationId="{C617A22F-3F41-6EE6-A808-21FAD7BCCED1}"/>
          </ac:grpSpMkLst>
        </pc:grpChg>
      </pc:sldChg>
      <pc:sldChg chg="new del">
        <pc:chgData name="Lucas Alcantara" userId="7db96fcc-6949-4beb-acb0-c3326e42b5eb" providerId="ADAL" clId="{850A3ED4-A5AD-9742-9DAE-9EE6456AB69E}" dt="2023-02-20T14:43:34.964" v="130" actId="680"/>
        <pc:sldMkLst>
          <pc:docMk/>
          <pc:sldMk cId="2357704496" sldId="436"/>
        </pc:sldMkLst>
      </pc:sldChg>
      <pc:sldChg chg="addSp delSp modSp add mod">
        <pc:chgData name="Lucas Alcantara" userId="7db96fcc-6949-4beb-acb0-c3326e42b5eb" providerId="ADAL" clId="{850A3ED4-A5AD-9742-9DAE-9EE6456AB69E}" dt="2023-02-20T15:49:10.551" v="871" actId="113"/>
        <pc:sldMkLst>
          <pc:docMk/>
          <pc:sldMk cId="3997789945" sldId="436"/>
        </pc:sldMkLst>
        <pc:spChg chg="mod">
          <ac:chgData name="Lucas Alcantara" userId="7db96fcc-6949-4beb-acb0-c3326e42b5eb" providerId="ADAL" clId="{850A3ED4-A5AD-9742-9DAE-9EE6456AB69E}" dt="2023-02-20T15:49:10.551" v="871" actId="113"/>
          <ac:spMkLst>
            <pc:docMk/>
            <pc:sldMk cId="3997789945" sldId="436"/>
            <ac:spMk id="2" creationId="{F679C19C-6A55-FC0C-51C4-F647D638E432}"/>
          </ac:spMkLst>
        </pc:spChg>
        <pc:spChg chg="add mod">
          <ac:chgData name="Lucas Alcantara" userId="7db96fcc-6949-4beb-acb0-c3326e42b5eb" providerId="ADAL" clId="{850A3ED4-A5AD-9742-9DAE-9EE6456AB69E}" dt="2023-02-20T15:45:15.102" v="793"/>
          <ac:spMkLst>
            <pc:docMk/>
            <pc:sldMk cId="3997789945" sldId="436"/>
            <ac:spMk id="3" creationId="{80B47EEC-0FF8-88A6-165E-467204151DAE}"/>
          </ac:spMkLst>
        </pc:spChg>
        <pc:spChg chg="del">
          <ac:chgData name="Lucas Alcantara" userId="7db96fcc-6949-4beb-acb0-c3326e42b5eb" providerId="ADAL" clId="{850A3ED4-A5AD-9742-9DAE-9EE6456AB69E}" dt="2023-02-20T15:45:14.544" v="792" actId="478"/>
          <ac:spMkLst>
            <pc:docMk/>
            <pc:sldMk cId="3997789945" sldId="436"/>
            <ac:spMk id="4" creationId="{451A800E-3FCD-F0B0-242E-0148739F8C4D}"/>
          </ac:spMkLst>
        </pc:spChg>
        <pc:spChg chg="del">
          <ac:chgData name="Lucas Alcantara" userId="7db96fcc-6949-4beb-acb0-c3326e42b5eb" providerId="ADAL" clId="{850A3ED4-A5AD-9742-9DAE-9EE6456AB69E}" dt="2023-02-20T15:45:14.544" v="792" actId="478"/>
          <ac:spMkLst>
            <pc:docMk/>
            <pc:sldMk cId="3997789945" sldId="436"/>
            <ac:spMk id="5" creationId="{FF562BAF-5C37-5D4F-1F10-3E44A2E87175}"/>
          </ac:spMkLst>
        </pc:spChg>
        <pc:spChg chg="del">
          <ac:chgData name="Lucas Alcantara" userId="7db96fcc-6949-4beb-acb0-c3326e42b5eb" providerId="ADAL" clId="{850A3ED4-A5AD-9742-9DAE-9EE6456AB69E}" dt="2023-02-20T15:45:14.544" v="792" actId="478"/>
          <ac:spMkLst>
            <pc:docMk/>
            <pc:sldMk cId="3997789945" sldId="436"/>
            <ac:spMk id="6" creationId="{974FAD30-9420-7959-21D2-F1C3E7B39B56}"/>
          </ac:spMkLst>
        </pc:spChg>
        <pc:spChg chg="del">
          <ac:chgData name="Lucas Alcantara" userId="7db96fcc-6949-4beb-acb0-c3326e42b5eb" providerId="ADAL" clId="{850A3ED4-A5AD-9742-9DAE-9EE6456AB69E}" dt="2023-02-20T15:45:14.544" v="792" actId="478"/>
          <ac:spMkLst>
            <pc:docMk/>
            <pc:sldMk cId="3997789945" sldId="436"/>
            <ac:spMk id="7" creationId="{74B1EFFA-66D2-1C97-ED02-0422E9BCF6B0}"/>
          </ac:spMkLst>
        </pc:spChg>
        <pc:spChg chg="del">
          <ac:chgData name="Lucas Alcantara" userId="7db96fcc-6949-4beb-acb0-c3326e42b5eb" providerId="ADAL" clId="{850A3ED4-A5AD-9742-9DAE-9EE6456AB69E}" dt="2023-02-20T15:45:14.544" v="792" actId="478"/>
          <ac:spMkLst>
            <pc:docMk/>
            <pc:sldMk cId="3997789945" sldId="436"/>
            <ac:spMk id="8" creationId="{B11FF211-64DF-4BF8-51B3-E8C7F0FF3D22}"/>
          </ac:spMkLst>
        </pc:spChg>
        <pc:spChg chg="del">
          <ac:chgData name="Lucas Alcantara" userId="7db96fcc-6949-4beb-acb0-c3326e42b5eb" providerId="ADAL" clId="{850A3ED4-A5AD-9742-9DAE-9EE6456AB69E}" dt="2023-02-20T15:45:14.544" v="792" actId="478"/>
          <ac:spMkLst>
            <pc:docMk/>
            <pc:sldMk cId="3997789945" sldId="436"/>
            <ac:spMk id="9" creationId="{9A167458-A984-B0E8-6F71-7C5A490157D6}"/>
          </ac:spMkLst>
        </pc:spChg>
        <pc:spChg chg="del">
          <ac:chgData name="Lucas Alcantara" userId="7db96fcc-6949-4beb-acb0-c3326e42b5eb" providerId="ADAL" clId="{850A3ED4-A5AD-9742-9DAE-9EE6456AB69E}" dt="2023-02-20T15:45:14.544" v="792" actId="478"/>
          <ac:spMkLst>
            <pc:docMk/>
            <pc:sldMk cId="3997789945" sldId="436"/>
            <ac:spMk id="10" creationId="{64F24580-92D5-A412-C5E8-122FDCF8D4E1}"/>
          </ac:spMkLst>
        </pc:spChg>
        <pc:spChg chg="del">
          <ac:chgData name="Lucas Alcantara" userId="7db96fcc-6949-4beb-acb0-c3326e42b5eb" providerId="ADAL" clId="{850A3ED4-A5AD-9742-9DAE-9EE6456AB69E}" dt="2023-02-20T15:45:14.544" v="792" actId="478"/>
          <ac:spMkLst>
            <pc:docMk/>
            <pc:sldMk cId="3997789945" sldId="436"/>
            <ac:spMk id="11" creationId="{DFBCDA1E-9608-77F3-C75C-6EFD3F583B50}"/>
          </ac:spMkLst>
        </pc:spChg>
        <pc:spChg chg="del">
          <ac:chgData name="Lucas Alcantara" userId="7db96fcc-6949-4beb-acb0-c3326e42b5eb" providerId="ADAL" clId="{850A3ED4-A5AD-9742-9DAE-9EE6456AB69E}" dt="2023-02-20T15:45:14.544" v="792" actId="478"/>
          <ac:spMkLst>
            <pc:docMk/>
            <pc:sldMk cId="3997789945" sldId="436"/>
            <ac:spMk id="22" creationId="{93CF48EB-3D90-52C3-E820-3C9F316C3CAA}"/>
          </ac:spMkLst>
        </pc:spChg>
        <pc:spChg chg="del">
          <ac:chgData name="Lucas Alcantara" userId="7db96fcc-6949-4beb-acb0-c3326e42b5eb" providerId="ADAL" clId="{850A3ED4-A5AD-9742-9DAE-9EE6456AB69E}" dt="2023-02-20T15:45:14.544" v="792" actId="478"/>
          <ac:spMkLst>
            <pc:docMk/>
            <pc:sldMk cId="3997789945" sldId="436"/>
            <ac:spMk id="23" creationId="{B1FAC24D-FA03-8AEB-648B-B95F0B9688C0}"/>
          </ac:spMkLst>
        </pc:spChg>
        <pc:spChg chg="del">
          <ac:chgData name="Lucas Alcantara" userId="7db96fcc-6949-4beb-acb0-c3326e42b5eb" providerId="ADAL" clId="{850A3ED4-A5AD-9742-9DAE-9EE6456AB69E}" dt="2023-02-20T15:45:14.544" v="792" actId="478"/>
          <ac:spMkLst>
            <pc:docMk/>
            <pc:sldMk cId="3997789945" sldId="436"/>
            <ac:spMk id="24" creationId="{8E5A65A3-A330-6E0B-83B7-4D77B1C1794A}"/>
          </ac:spMkLst>
        </pc:spChg>
        <pc:spChg chg="del">
          <ac:chgData name="Lucas Alcantara" userId="7db96fcc-6949-4beb-acb0-c3326e42b5eb" providerId="ADAL" clId="{850A3ED4-A5AD-9742-9DAE-9EE6456AB69E}" dt="2023-02-20T15:45:14.544" v="792" actId="478"/>
          <ac:spMkLst>
            <pc:docMk/>
            <pc:sldMk cId="3997789945" sldId="436"/>
            <ac:spMk id="25" creationId="{D229812F-1549-7960-C83A-E8E2F94F622D}"/>
          </ac:spMkLst>
        </pc:spChg>
        <pc:spChg chg="del">
          <ac:chgData name="Lucas Alcantara" userId="7db96fcc-6949-4beb-acb0-c3326e42b5eb" providerId="ADAL" clId="{850A3ED4-A5AD-9742-9DAE-9EE6456AB69E}" dt="2023-02-20T15:45:14.544" v="792" actId="478"/>
          <ac:spMkLst>
            <pc:docMk/>
            <pc:sldMk cId="3997789945" sldId="436"/>
            <ac:spMk id="26" creationId="{DD4859C0-F499-58DE-B19B-E485CED06C96}"/>
          </ac:spMkLst>
        </pc:spChg>
        <pc:spChg chg="del">
          <ac:chgData name="Lucas Alcantara" userId="7db96fcc-6949-4beb-acb0-c3326e42b5eb" providerId="ADAL" clId="{850A3ED4-A5AD-9742-9DAE-9EE6456AB69E}" dt="2023-02-20T15:45:14.544" v="792" actId="478"/>
          <ac:spMkLst>
            <pc:docMk/>
            <pc:sldMk cId="3997789945" sldId="436"/>
            <ac:spMk id="27" creationId="{3228702E-48E4-4BD0-D027-BE255C9FC58E}"/>
          </ac:spMkLst>
        </pc:spChg>
        <pc:spChg chg="add mod">
          <ac:chgData name="Lucas Alcantara" userId="7db96fcc-6949-4beb-acb0-c3326e42b5eb" providerId="ADAL" clId="{850A3ED4-A5AD-9742-9DAE-9EE6456AB69E}" dt="2023-02-20T15:45:15.102" v="793"/>
          <ac:spMkLst>
            <pc:docMk/>
            <pc:sldMk cId="3997789945" sldId="436"/>
            <ac:spMk id="28" creationId="{17629C67-E9CE-5174-C2C8-E815157F0540}"/>
          </ac:spMkLst>
        </pc:spChg>
        <pc:spChg chg="add mod">
          <ac:chgData name="Lucas Alcantara" userId="7db96fcc-6949-4beb-acb0-c3326e42b5eb" providerId="ADAL" clId="{850A3ED4-A5AD-9742-9DAE-9EE6456AB69E}" dt="2023-02-20T15:45:15.102" v="793"/>
          <ac:spMkLst>
            <pc:docMk/>
            <pc:sldMk cId="3997789945" sldId="436"/>
            <ac:spMk id="31" creationId="{633751AB-71BF-6B32-B2E6-1094A4CE8979}"/>
          </ac:spMkLst>
        </pc:spChg>
        <pc:spChg chg="add mod">
          <ac:chgData name="Lucas Alcantara" userId="7db96fcc-6949-4beb-acb0-c3326e42b5eb" providerId="ADAL" clId="{850A3ED4-A5AD-9742-9DAE-9EE6456AB69E}" dt="2023-02-20T15:45:15.102" v="793"/>
          <ac:spMkLst>
            <pc:docMk/>
            <pc:sldMk cId="3997789945" sldId="436"/>
            <ac:spMk id="32" creationId="{8FAEBAD4-F64E-FF7D-4FDC-911387C6DC63}"/>
          </ac:spMkLst>
        </pc:spChg>
        <pc:spChg chg="add mod">
          <ac:chgData name="Lucas Alcantara" userId="7db96fcc-6949-4beb-acb0-c3326e42b5eb" providerId="ADAL" clId="{850A3ED4-A5AD-9742-9DAE-9EE6456AB69E}" dt="2023-02-20T15:45:15.102" v="793"/>
          <ac:spMkLst>
            <pc:docMk/>
            <pc:sldMk cId="3997789945" sldId="436"/>
            <ac:spMk id="33" creationId="{D8EE9462-0A72-6178-C488-5F3EE0C7FD4F}"/>
          </ac:spMkLst>
        </pc:spChg>
        <pc:spChg chg="add mod">
          <ac:chgData name="Lucas Alcantara" userId="7db96fcc-6949-4beb-acb0-c3326e42b5eb" providerId="ADAL" clId="{850A3ED4-A5AD-9742-9DAE-9EE6456AB69E}" dt="2023-02-20T15:45:15.102" v="793"/>
          <ac:spMkLst>
            <pc:docMk/>
            <pc:sldMk cId="3997789945" sldId="436"/>
            <ac:spMk id="34" creationId="{8CA1C34D-CA17-049E-4681-40CC33E33DA1}"/>
          </ac:spMkLst>
        </pc:spChg>
        <pc:spChg chg="add mod">
          <ac:chgData name="Lucas Alcantara" userId="7db96fcc-6949-4beb-acb0-c3326e42b5eb" providerId="ADAL" clId="{850A3ED4-A5AD-9742-9DAE-9EE6456AB69E}" dt="2023-02-20T15:45:15.102" v="793"/>
          <ac:spMkLst>
            <pc:docMk/>
            <pc:sldMk cId="3997789945" sldId="436"/>
            <ac:spMk id="35" creationId="{93346AB8-DDCD-388A-3113-1DE0FE000FA3}"/>
          </ac:spMkLst>
        </pc:spChg>
        <pc:spChg chg="add mod">
          <ac:chgData name="Lucas Alcantara" userId="7db96fcc-6949-4beb-acb0-c3326e42b5eb" providerId="ADAL" clId="{850A3ED4-A5AD-9742-9DAE-9EE6456AB69E}" dt="2023-02-20T15:45:15.102" v="793"/>
          <ac:spMkLst>
            <pc:docMk/>
            <pc:sldMk cId="3997789945" sldId="436"/>
            <ac:spMk id="36" creationId="{376E5390-C738-5F2E-1F3E-1808BB7A89AA}"/>
          </ac:spMkLst>
        </pc:spChg>
        <pc:spChg chg="mod">
          <ac:chgData name="Lucas Alcantara" userId="7db96fcc-6949-4beb-acb0-c3326e42b5eb" providerId="ADAL" clId="{850A3ED4-A5AD-9742-9DAE-9EE6456AB69E}" dt="2023-02-20T15:45:15.102" v="793"/>
          <ac:spMkLst>
            <pc:docMk/>
            <pc:sldMk cId="3997789945" sldId="436"/>
            <ac:spMk id="38" creationId="{A1117AFA-78A1-B50B-B613-0921D6A3465D}"/>
          </ac:spMkLst>
        </pc:spChg>
        <pc:spChg chg="mod">
          <ac:chgData name="Lucas Alcantara" userId="7db96fcc-6949-4beb-acb0-c3326e42b5eb" providerId="ADAL" clId="{850A3ED4-A5AD-9742-9DAE-9EE6456AB69E}" dt="2023-02-20T15:45:15.102" v="793"/>
          <ac:spMkLst>
            <pc:docMk/>
            <pc:sldMk cId="3997789945" sldId="436"/>
            <ac:spMk id="39" creationId="{619BD406-037A-0945-2394-1B6D4412A518}"/>
          </ac:spMkLst>
        </pc:spChg>
        <pc:spChg chg="mod">
          <ac:chgData name="Lucas Alcantara" userId="7db96fcc-6949-4beb-acb0-c3326e42b5eb" providerId="ADAL" clId="{850A3ED4-A5AD-9742-9DAE-9EE6456AB69E}" dt="2023-02-20T15:45:15.102" v="793"/>
          <ac:spMkLst>
            <pc:docMk/>
            <pc:sldMk cId="3997789945" sldId="436"/>
            <ac:spMk id="40" creationId="{9C4A1BDA-643C-6311-4F87-EFAB89334382}"/>
          </ac:spMkLst>
        </pc:spChg>
        <pc:spChg chg="mod">
          <ac:chgData name="Lucas Alcantara" userId="7db96fcc-6949-4beb-acb0-c3326e42b5eb" providerId="ADAL" clId="{850A3ED4-A5AD-9742-9DAE-9EE6456AB69E}" dt="2023-02-20T15:45:15.102" v="793"/>
          <ac:spMkLst>
            <pc:docMk/>
            <pc:sldMk cId="3997789945" sldId="436"/>
            <ac:spMk id="41" creationId="{774B7CAE-9A68-5628-ABD8-E238B467BF6E}"/>
          </ac:spMkLst>
        </pc:spChg>
        <pc:spChg chg="mod">
          <ac:chgData name="Lucas Alcantara" userId="7db96fcc-6949-4beb-acb0-c3326e42b5eb" providerId="ADAL" clId="{850A3ED4-A5AD-9742-9DAE-9EE6456AB69E}" dt="2023-02-20T15:45:15.102" v="793"/>
          <ac:spMkLst>
            <pc:docMk/>
            <pc:sldMk cId="3997789945" sldId="436"/>
            <ac:spMk id="42" creationId="{7466A747-4538-EA03-5CD1-E078B161D27A}"/>
          </ac:spMkLst>
        </pc:spChg>
        <pc:spChg chg="mod">
          <ac:chgData name="Lucas Alcantara" userId="7db96fcc-6949-4beb-acb0-c3326e42b5eb" providerId="ADAL" clId="{850A3ED4-A5AD-9742-9DAE-9EE6456AB69E}" dt="2023-02-20T15:45:15.102" v="793"/>
          <ac:spMkLst>
            <pc:docMk/>
            <pc:sldMk cId="3997789945" sldId="436"/>
            <ac:spMk id="43" creationId="{A51B0A28-7D6C-BDE7-897B-D2CB8E4BB5DB}"/>
          </ac:spMkLst>
        </pc:spChg>
        <pc:spChg chg="mod">
          <ac:chgData name="Lucas Alcantara" userId="7db96fcc-6949-4beb-acb0-c3326e42b5eb" providerId="ADAL" clId="{850A3ED4-A5AD-9742-9DAE-9EE6456AB69E}" dt="2023-02-20T15:45:15.102" v="793"/>
          <ac:spMkLst>
            <pc:docMk/>
            <pc:sldMk cId="3997789945" sldId="436"/>
            <ac:spMk id="44" creationId="{B265FBE4-0ED9-8286-E1C6-5310F787364D}"/>
          </ac:spMkLst>
        </pc:spChg>
        <pc:spChg chg="mod">
          <ac:chgData name="Lucas Alcantara" userId="7db96fcc-6949-4beb-acb0-c3326e42b5eb" providerId="ADAL" clId="{850A3ED4-A5AD-9742-9DAE-9EE6456AB69E}" dt="2023-02-20T15:45:15.102" v="793"/>
          <ac:spMkLst>
            <pc:docMk/>
            <pc:sldMk cId="3997789945" sldId="436"/>
            <ac:spMk id="45" creationId="{1DC8915C-272F-B648-249C-57B69E248F0F}"/>
          </ac:spMkLst>
        </pc:spChg>
        <pc:spChg chg="mod">
          <ac:chgData name="Lucas Alcantara" userId="7db96fcc-6949-4beb-acb0-c3326e42b5eb" providerId="ADAL" clId="{850A3ED4-A5AD-9742-9DAE-9EE6456AB69E}" dt="2023-02-20T15:45:15.102" v="793"/>
          <ac:spMkLst>
            <pc:docMk/>
            <pc:sldMk cId="3997789945" sldId="436"/>
            <ac:spMk id="46" creationId="{D20CB9C4-F38E-ADF0-10F5-5E75F5E3EA08}"/>
          </ac:spMkLst>
        </pc:spChg>
        <pc:spChg chg="add mod">
          <ac:chgData name="Lucas Alcantara" userId="7db96fcc-6949-4beb-acb0-c3326e42b5eb" providerId="ADAL" clId="{850A3ED4-A5AD-9742-9DAE-9EE6456AB69E}" dt="2023-02-20T15:45:15.102" v="793"/>
          <ac:spMkLst>
            <pc:docMk/>
            <pc:sldMk cId="3997789945" sldId="436"/>
            <ac:spMk id="47" creationId="{70E5C0C9-6A43-25EF-1F61-C70242D499FF}"/>
          </ac:spMkLst>
        </pc:spChg>
        <pc:spChg chg="add mod">
          <ac:chgData name="Lucas Alcantara" userId="7db96fcc-6949-4beb-acb0-c3326e42b5eb" providerId="ADAL" clId="{850A3ED4-A5AD-9742-9DAE-9EE6456AB69E}" dt="2023-02-20T15:45:15.102" v="793"/>
          <ac:spMkLst>
            <pc:docMk/>
            <pc:sldMk cId="3997789945" sldId="436"/>
            <ac:spMk id="48" creationId="{A75284F7-83C8-9341-1EAB-576634260FB6}"/>
          </ac:spMkLst>
        </pc:spChg>
        <pc:spChg chg="add mod">
          <ac:chgData name="Lucas Alcantara" userId="7db96fcc-6949-4beb-acb0-c3326e42b5eb" providerId="ADAL" clId="{850A3ED4-A5AD-9742-9DAE-9EE6456AB69E}" dt="2023-02-20T15:45:15.102" v="793"/>
          <ac:spMkLst>
            <pc:docMk/>
            <pc:sldMk cId="3997789945" sldId="436"/>
            <ac:spMk id="49" creationId="{61C0AF63-59AE-4658-5DE7-F5A197A4C8F8}"/>
          </ac:spMkLst>
        </pc:spChg>
        <pc:spChg chg="add mod">
          <ac:chgData name="Lucas Alcantara" userId="7db96fcc-6949-4beb-acb0-c3326e42b5eb" providerId="ADAL" clId="{850A3ED4-A5AD-9742-9DAE-9EE6456AB69E}" dt="2023-02-20T15:45:15.102" v="793"/>
          <ac:spMkLst>
            <pc:docMk/>
            <pc:sldMk cId="3997789945" sldId="436"/>
            <ac:spMk id="50" creationId="{87479BA0-C45B-418C-A644-E273862F2425}"/>
          </ac:spMkLst>
        </pc:spChg>
        <pc:spChg chg="add mod">
          <ac:chgData name="Lucas Alcantara" userId="7db96fcc-6949-4beb-acb0-c3326e42b5eb" providerId="ADAL" clId="{850A3ED4-A5AD-9742-9DAE-9EE6456AB69E}" dt="2023-02-20T15:45:15.102" v="793"/>
          <ac:spMkLst>
            <pc:docMk/>
            <pc:sldMk cId="3997789945" sldId="436"/>
            <ac:spMk id="51" creationId="{7E7322AF-6B94-516E-207D-79915233F3A9}"/>
          </ac:spMkLst>
        </pc:spChg>
        <pc:spChg chg="add mod">
          <ac:chgData name="Lucas Alcantara" userId="7db96fcc-6949-4beb-acb0-c3326e42b5eb" providerId="ADAL" clId="{850A3ED4-A5AD-9742-9DAE-9EE6456AB69E}" dt="2023-02-20T15:45:15.102" v="793"/>
          <ac:spMkLst>
            <pc:docMk/>
            <pc:sldMk cId="3997789945" sldId="436"/>
            <ac:spMk id="52" creationId="{0FBC03CD-FE63-58D9-E689-4376495765E8}"/>
          </ac:spMkLst>
        </pc:spChg>
        <pc:grpChg chg="del">
          <ac:chgData name="Lucas Alcantara" userId="7db96fcc-6949-4beb-acb0-c3326e42b5eb" providerId="ADAL" clId="{850A3ED4-A5AD-9742-9DAE-9EE6456AB69E}" dt="2023-02-20T15:45:14.544" v="792" actId="478"/>
          <ac:grpSpMkLst>
            <pc:docMk/>
            <pc:sldMk cId="3997789945" sldId="436"/>
            <ac:grpSpMk id="12" creationId="{AB709835-F34B-9C02-FC0C-45AC050F3980}"/>
          </ac:grpSpMkLst>
        </pc:grpChg>
        <pc:grpChg chg="add mod">
          <ac:chgData name="Lucas Alcantara" userId="7db96fcc-6949-4beb-acb0-c3326e42b5eb" providerId="ADAL" clId="{850A3ED4-A5AD-9742-9DAE-9EE6456AB69E}" dt="2023-02-20T15:45:15.102" v="793"/>
          <ac:grpSpMkLst>
            <pc:docMk/>
            <pc:sldMk cId="3997789945" sldId="436"/>
            <ac:grpSpMk id="37" creationId="{E1BAD310-63A2-8EE8-550D-B34C188F4416}"/>
          </ac:grpSpMkLst>
        </pc:grpChg>
      </pc:sldChg>
      <pc:sldChg chg="addSp delSp modSp add mod">
        <pc:chgData name="Lucas Alcantara" userId="7db96fcc-6949-4beb-acb0-c3326e42b5eb" providerId="ADAL" clId="{850A3ED4-A5AD-9742-9DAE-9EE6456AB69E}" dt="2023-02-20T15:49:15.403" v="874" actId="1035"/>
        <pc:sldMkLst>
          <pc:docMk/>
          <pc:sldMk cId="988739242" sldId="437"/>
        </pc:sldMkLst>
        <pc:spChg chg="mod">
          <ac:chgData name="Lucas Alcantara" userId="7db96fcc-6949-4beb-acb0-c3326e42b5eb" providerId="ADAL" clId="{850A3ED4-A5AD-9742-9DAE-9EE6456AB69E}" dt="2023-02-20T15:49:15.403" v="874" actId="1035"/>
          <ac:spMkLst>
            <pc:docMk/>
            <pc:sldMk cId="988739242" sldId="437"/>
            <ac:spMk id="2" creationId="{F679C19C-6A55-FC0C-51C4-F647D638E432}"/>
          </ac:spMkLst>
        </pc:spChg>
        <pc:spChg chg="add mod">
          <ac:chgData name="Lucas Alcantara" userId="7db96fcc-6949-4beb-acb0-c3326e42b5eb" providerId="ADAL" clId="{850A3ED4-A5AD-9742-9DAE-9EE6456AB69E}" dt="2023-02-20T15:45:19.424" v="795"/>
          <ac:spMkLst>
            <pc:docMk/>
            <pc:sldMk cId="988739242" sldId="437"/>
            <ac:spMk id="3" creationId="{AB27D41F-E251-D37E-062F-7E7DE71975EF}"/>
          </ac:spMkLst>
        </pc:spChg>
        <pc:spChg chg="del">
          <ac:chgData name="Lucas Alcantara" userId="7db96fcc-6949-4beb-acb0-c3326e42b5eb" providerId="ADAL" clId="{850A3ED4-A5AD-9742-9DAE-9EE6456AB69E}" dt="2023-02-20T15:45:18.586" v="794" actId="478"/>
          <ac:spMkLst>
            <pc:docMk/>
            <pc:sldMk cId="988739242" sldId="437"/>
            <ac:spMk id="4" creationId="{451A800E-3FCD-F0B0-242E-0148739F8C4D}"/>
          </ac:spMkLst>
        </pc:spChg>
        <pc:spChg chg="del">
          <ac:chgData name="Lucas Alcantara" userId="7db96fcc-6949-4beb-acb0-c3326e42b5eb" providerId="ADAL" clId="{850A3ED4-A5AD-9742-9DAE-9EE6456AB69E}" dt="2023-02-20T15:45:18.586" v="794" actId="478"/>
          <ac:spMkLst>
            <pc:docMk/>
            <pc:sldMk cId="988739242" sldId="437"/>
            <ac:spMk id="5" creationId="{FF562BAF-5C37-5D4F-1F10-3E44A2E87175}"/>
          </ac:spMkLst>
        </pc:spChg>
        <pc:spChg chg="del">
          <ac:chgData name="Lucas Alcantara" userId="7db96fcc-6949-4beb-acb0-c3326e42b5eb" providerId="ADAL" clId="{850A3ED4-A5AD-9742-9DAE-9EE6456AB69E}" dt="2023-02-20T15:45:18.586" v="794" actId="478"/>
          <ac:spMkLst>
            <pc:docMk/>
            <pc:sldMk cId="988739242" sldId="437"/>
            <ac:spMk id="6" creationId="{974FAD30-9420-7959-21D2-F1C3E7B39B56}"/>
          </ac:spMkLst>
        </pc:spChg>
        <pc:spChg chg="del">
          <ac:chgData name="Lucas Alcantara" userId="7db96fcc-6949-4beb-acb0-c3326e42b5eb" providerId="ADAL" clId="{850A3ED4-A5AD-9742-9DAE-9EE6456AB69E}" dt="2023-02-20T15:45:18.586" v="794" actId="478"/>
          <ac:spMkLst>
            <pc:docMk/>
            <pc:sldMk cId="988739242" sldId="437"/>
            <ac:spMk id="7" creationId="{74B1EFFA-66D2-1C97-ED02-0422E9BCF6B0}"/>
          </ac:spMkLst>
        </pc:spChg>
        <pc:spChg chg="del">
          <ac:chgData name="Lucas Alcantara" userId="7db96fcc-6949-4beb-acb0-c3326e42b5eb" providerId="ADAL" clId="{850A3ED4-A5AD-9742-9DAE-9EE6456AB69E}" dt="2023-02-20T15:45:18.586" v="794" actId="478"/>
          <ac:spMkLst>
            <pc:docMk/>
            <pc:sldMk cId="988739242" sldId="437"/>
            <ac:spMk id="8" creationId="{B11FF211-64DF-4BF8-51B3-E8C7F0FF3D22}"/>
          </ac:spMkLst>
        </pc:spChg>
        <pc:spChg chg="del">
          <ac:chgData name="Lucas Alcantara" userId="7db96fcc-6949-4beb-acb0-c3326e42b5eb" providerId="ADAL" clId="{850A3ED4-A5AD-9742-9DAE-9EE6456AB69E}" dt="2023-02-20T15:45:18.586" v="794" actId="478"/>
          <ac:spMkLst>
            <pc:docMk/>
            <pc:sldMk cId="988739242" sldId="437"/>
            <ac:spMk id="9" creationId="{9A167458-A984-B0E8-6F71-7C5A490157D6}"/>
          </ac:spMkLst>
        </pc:spChg>
        <pc:spChg chg="del">
          <ac:chgData name="Lucas Alcantara" userId="7db96fcc-6949-4beb-acb0-c3326e42b5eb" providerId="ADAL" clId="{850A3ED4-A5AD-9742-9DAE-9EE6456AB69E}" dt="2023-02-20T15:45:18.586" v="794" actId="478"/>
          <ac:spMkLst>
            <pc:docMk/>
            <pc:sldMk cId="988739242" sldId="437"/>
            <ac:spMk id="10" creationId="{64F24580-92D5-A412-C5E8-122FDCF8D4E1}"/>
          </ac:spMkLst>
        </pc:spChg>
        <pc:spChg chg="del">
          <ac:chgData name="Lucas Alcantara" userId="7db96fcc-6949-4beb-acb0-c3326e42b5eb" providerId="ADAL" clId="{850A3ED4-A5AD-9742-9DAE-9EE6456AB69E}" dt="2023-02-20T15:45:18.586" v="794" actId="478"/>
          <ac:spMkLst>
            <pc:docMk/>
            <pc:sldMk cId="988739242" sldId="437"/>
            <ac:spMk id="11" creationId="{DFBCDA1E-9608-77F3-C75C-6EFD3F583B50}"/>
          </ac:spMkLst>
        </pc:spChg>
        <pc:spChg chg="del">
          <ac:chgData name="Lucas Alcantara" userId="7db96fcc-6949-4beb-acb0-c3326e42b5eb" providerId="ADAL" clId="{850A3ED4-A5AD-9742-9DAE-9EE6456AB69E}" dt="2023-02-20T15:45:18.586" v="794" actId="478"/>
          <ac:spMkLst>
            <pc:docMk/>
            <pc:sldMk cId="988739242" sldId="437"/>
            <ac:spMk id="22" creationId="{93CF48EB-3D90-52C3-E820-3C9F316C3CAA}"/>
          </ac:spMkLst>
        </pc:spChg>
        <pc:spChg chg="del">
          <ac:chgData name="Lucas Alcantara" userId="7db96fcc-6949-4beb-acb0-c3326e42b5eb" providerId="ADAL" clId="{850A3ED4-A5AD-9742-9DAE-9EE6456AB69E}" dt="2023-02-20T15:45:18.586" v="794" actId="478"/>
          <ac:spMkLst>
            <pc:docMk/>
            <pc:sldMk cId="988739242" sldId="437"/>
            <ac:spMk id="23" creationId="{B1FAC24D-FA03-8AEB-648B-B95F0B9688C0}"/>
          </ac:spMkLst>
        </pc:spChg>
        <pc:spChg chg="del">
          <ac:chgData name="Lucas Alcantara" userId="7db96fcc-6949-4beb-acb0-c3326e42b5eb" providerId="ADAL" clId="{850A3ED4-A5AD-9742-9DAE-9EE6456AB69E}" dt="2023-02-20T15:45:18.586" v="794" actId="478"/>
          <ac:spMkLst>
            <pc:docMk/>
            <pc:sldMk cId="988739242" sldId="437"/>
            <ac:spMk id="24" creationId="{8E5A65A3-A330-6E0B-83B7-4D77B1C1794A}"/>
          </ac:spMkLst>
        </pc:spChg>
        <pc:spChg chg="del">
          <ac:chgData name="Lucas Alcantara" userId="7db96fcc-6949-4beb-acb0-c3326e42b5eb" providerId="ADAL" clId="{850A3ED4-A5AD-9742-9DAE-9EE6456AB69E}" dt="2023-02-20T15:45:18.586" v="794" actId="478"/>
          <ac:spMkLst>
            <pc:docMk/>
            <pc:sldMk cId="988739242" sldId="437"/>
            <ac:spMk id="25" creationId="{D229812F-1549-7960-C83A-E8E2F94F622D}"/>
          </ac:spMkLst>
        </pc:spChg>
        <pc:spChg chg="del">
          <ac:chgData name="Lucas Alcantara" userId="7db96fcc-6949-4beb-acb0-c3326e42b5eb" providerId="ADAL" clId="{850A3ED4-A5AD-9742-9DAE-9EE6456AB69E}" dt="2023-02-20T15:45:18.586" v="794" actId="478"/>
          <ac:spMkLst>
            <pc:docMk/>
            <pc:sldMk cId="988739242" sldId="437"/>
            <ac:spMk id="26" creationId="{DD4859C0-F499-58DE-B19B-E485CED06C96}"/>
          </ac:spMkLst>
        </pc:spChg>
        <pc:spChg chg="del">
          <ac:chgData name="Lucas Alcantara" userId="7db96fcc-6949-4beb-acb0-c3326e42b5eb" providerId="ADAL" clId="{850A3ED4-A5AD-9742-9DAE-9EE6456AB69E}" dt="2023-02-20T15:45:18.586" v="794" actId="478"/>
          <ac:spMkLst>
            <pc:docMk/>
            <pc:sldMk cId="988739242" sldId="437"/>
            <ac:spMk id="27" creationId="{3228702E-48E4-4BD0-D027-BE255C9FC58E}"/>
          </ac:spMkLst>
        </pc:spChg>
        <pc:spChg chg="add mod">
          <ac:chgData name="Lucas Alcantara" userId="7db96fcc-6949-4beb-acb0-c3326e42b5eb" providerId="ADAL" clId="{850A3ED4-A5AD-9742-9DAE-9EE6456AB69E}" dt="2023-02-20T15:45:19.424" v="795"/>
          <ac:spMkLst>
            <pc:docMk/>
            <pc:sldMk cId="988739242" sldId="437"/>
            <ac:spMk id="28" creationId="{0058051E-13BA-88B1-2C9E-E06F4E36B207}"/>
          </ac:spMkLst>
        </pc:spChg>
        <pc:spChg chg="add mod">
          <ac:chgData name="Lucas Alcantara" userId="7db96fcc-6949-4beb-acb0-c3326e42b5eb" providerId="ADAL" clId="{850A3ED4-A5AD-9742-9DAE-9EE6456AB69E}" dt="2023-02-20T15:45:19.424" v="795"/>
          <ac:spMkLst>
            <pc:docMk/>
            <pc:sldMk cId="988739242" sldId="437"/>
            <ac:spMk id="31" creationId="{F5370B27-AA14-98C4-E7A1-F55D28F6BE20}"/>
          </ac:spMkLst>
        </pc:spChg>
        <pc:spChg chg="add mod">
          <ac:chgData name="Lucas Alcantara" userId="7db96fcc-6949-4beb-acb0-c3326e42b5eb" providerId="ADAL" clId="{850A3ED4-A5AD-9742-9DAE-9EE6456AB69E}" dt="2023-02-20T15:45:19.424" v="795"/>
          <ac:spMkLst>
            <pc:docMk/>
            <pc:sldMk cId="988739242" sldId="437"/>
            <ac:spMk id="32" creationId="{D3B91691-F8CD-386A-86FB-31065566F26B}"/>
          </ac:spMkLst>
        </pc:spChg>
        <pc:spChg chg="add mod">
          <ac:chgData name="Lucas Alcantara" userId="7db96fcc-6949-4beb-acb0-c3326e42b5eb" providerId="ADAL" clId="{850A3ED4-A5AD-9742-9DAE-9EE6456AB69E}" dt="2023-02-20T15:45:19.424" v="795"/>
          <ac:spMkLst>
            <pc:docMk/>
            <pc:sldMk cId="988739242" sldId="437"/>
            <ac:spMk id="33" creationId="{5FAED3AF-6D1A-14CA-9F2B-57A6AA5F2805}"/>
          </ac:spMkLst>
        </pc:spChg>
        <pc:spChg chg="add mod">
          <ac:chgData name="Lucas Alcantara" userId="7db96fcc-6949-4beb-acb0-c3326e42b5eb" providerId="ADAL" clId="{850A3ED4-A5AD-9742-9DAE-9EE6456AB69E}" dt="2023-02-20T15:45:19.424" v="795"/>
          <ac:spMkLst>
            <pc:docMk/>
            <pc:sldMk cId="988739242" sldId="437"/>
            <ac:spMk id="34" creationId="{4D81F7A2-6C0B-BEA6-F493-07ED9B82A977}"/>
          </ac:spMkLst>
        </pc:spChg>
        <pc:spChg chg="add mod">
          <ac:chgData name="Lucas Alcantara" userId="7db96fcc-6949-4beb-acb0-c3326e42b5eb" providerId="ADAL" clId="{850A3ED4-A5AD-9742-9DAE-9EE6456AB69E}" dt="2023-02-20T15:45:19.424" v="795"/>
          <ac:spMkLst>
            <pc:docMk/>
            <pc:sldMk cId="988739242" sldId="437"/>
            <ac:spMk id="35" creationId="{28F0AD2A-A568-51D8-BE0F-86227D039918}"/>
          </ac:spMkLst>
        </pc:spChg>
        <pc:spChg chg="add mod">
          <ac:chgData name="Lucas Alcantara" userId="7db96fcc-6949-4beb-acb0-c3326e42b5eb" providerId="ADAL" clId="{850A3ED4-A5AD-9742-9DAE-9EE6456AB69E}" dt="2023-02-20T15:45:19.424" v="795"/>
          <ac:spMkLst>
            <pc:docMk/>
            <pc:sldMk cId="988739242" sldId="437"/>
            <ac:spMk id="36" creationId="{95FE23C1-8B65-6657-5FB4-0C14FCCD9857}"/>
          </ac:spMkLst>
        </pc:spChg>
        <pc:spChg chg="mod">
          <ac:chgData name="Lucas Alcantara" userId="7db96fcc-6949-4beb-acb0-c3326e42b5eb" providerId="ADAL" clId="{850A3ED4-A5AD-9742-9DAE-9EE6456AB69E}" dt="2023-02-20T15:45:19.424" v="795"/>
          <ac:spMkLst>
            <pc:docMk/>
            <pc:sldMk cId="988739242" sldId="437"/>
            <ac:spMk id="38" creationId="{DEC64243-D7D6-AB94-5C96-0CC4DD5EB1B7}"/>
          </ac:spMkLst>
        </pc:spChg>
        <pc:spChg chg="mod">
          <ac:chgData name="Lucas Alcantara" userId="7db96fcc-6949-4beb-acb0-c3326e42b5eb" providerId="ADAL" clId="{850A3ED4-A5AD-9742-9DAE-9EE6456AB69E}" dt="2023-02-20T15:45:19.424" v="795"/>
          <ac:spMkLst>
            <pc:docMk/>
            <pc:sldMk cId="988739242" sldId="437"/>
            <ac:spMk id="39" creationId="{07E6DE8F-080B-A2F4-1283-CC38FD13B6C7}"/>
          </ac:spMkLst>
        </pc:spChg>
        <pc:spChg chg="mod">
          <ac:chgData name="Lucas Alcantara" userId="7db96fcc-6949-4beb-acb0-c3326e42b5eb" providerId="ADAL" clId="{850A3ED4-A5AD-9742-9DAE-9EE6456AB69E}" dt="2023-02-20T15:45:19.424" v="795"/>
          <ac:spMkLst>
            <pc:docMk/>
            <pc:sldMk cId="988739242" sldId="437"/>
            <ac:spMk id="40" creationId="{285030D6-A089-76DA-BD18-AEDB4768ECB3}"/>
          </ac:spMkLst>
        </pc:spChg>
        <pc:spChg chg="mod">
          <ac:chgData name="Lucas Alcantara" userId="7db96fcc-6949-4beb-acb0-c3326e42b5eb" providerId="ADAL" clId="{850A3ED4-A5AD-9742-9DAE-9EE6456AB69E}" dt="2023-02-20T15:45:19.424" v="795"/>
          <ac:spMkLst>
            <pc:docMk/>
            <pc:sldMk cId="988739242" sldId="437"/>
            <ac:spMk id="41" creationId="{BED9A708-6B28-7615-38A8-A008996D29EB}"/>
          </ac:spMkLst>
        </pc:spChg>
        <pc:spChg chg="mod">
          <ac:chgData name="Lucas Alcantara" userId="7db96fcc-6949-4beb-acb0-c3326e42b5eb" providerId="ADAL" clId="{850A3ED4-A5AD-9742-9DAE-9EE6456AB69E}" dt="2023-02-20T15:45:19.424" v="795"/>
          <ac:spMkLst>
            <pc:docMk/>
            <pc:sldMk cId="988739242" sldId="437"/>
            <ac:spMk id="42" creationId="{4FF1543E-CD34-EDDB-92A6-8C233E1EC5A9}"/>
          </ac:spMkLst>
        </pc:spChg>
        <pc:spChg chg="mod">
          <ac:chgData name="Lucas Alcantara" userId="7db96fcc-6949-4beb-acb0-c3326e42b5eb" providerId="ADAL" clId="{850A3ED4-A5AD-9742-9DAE-9EE6456AB69E}" dt="2023-02-20T15:45:19.424" v="795"/>
          <ac:spMkLst>
            <pc:docMk/>
            <pc:sldMk cId="988739242" sldId="437"/>
            <ac:spMk id="43" creationId="{47A89E68-4C09-F15A-CC32-8A05BF7D5436}"/>
          </ac:spMkLst>
        </pc:spChg>
        <pc:spChg chg="mod">
          <ac:chgData name="Lucas Alcantara" userId="7db96fcc-6949-4beb-acb0-c3326e42b5eb" providerId="ADAL" clId="{850A3ED4-A5AD-9742-9DAE-9EE6456AB69E}" dt="2023-02-20T15:45:19.424" v="795"/>
          <ac:spMkLst>
            <pc:docMk/>
            <pc:sldMk cId="988739242" sldId="437"/>
            <ac:spMk id="44" creationId="{38C6962B-F0A0-54A4-0556-3E8F11B68596}"/>
          </ac:spMkLst>
        </pc:spChg>
        <pc:spChg chg="mod">
          <ac:chgData name="Lucas Alcantara" userId="7db96fcc-6949-4beb-acb0-c3326e42b5eb" providerId="ADAL" clId="{850A3ED4-A5AD-9742-9DAE-9EE6456AB69E}" dt="2023-02-20T15:45:19.424" v="795"/>
          <ac:spMkLst>
            <pc:docMk/>
            <pc:sldMk cId="988739242" sldId="437"/>
            <ac:spMk id="45" creationId="{D2D1270C-C543-4A95-3F96-DA296B7CAD43}"/>
          </ac:spMkLst>
        </pc:spChg>
        <pc:spChg chg="mod">
          <ac:chgData name="Lucas Alcantara" userId="7db96fcc-6949-4beb-acb0-c3326e42b5eb" providerId="ADAL" clId="{850A3ED4-A5AD-9742-9DAE-9EE6456AB69E}" dt="2023-02-20T15:45:19.424" v="795"/>
          <ac:spMkLst>
            <pc:docMk/>
            <pc:sldMk cId="988739242" sldId="437"/>
            <ac:spMk id="46" creationId="{22129094-763A-A7EE-233C-10BF45996ADA}"/>
          </ac:spMkLst>
        </pc:spChg>
        <pc:spChg chg="add mod">
          <ac:chgData name="Lucas Alcantara" userId="7db96fcc-6949-4beb-acb0-c3326e42b5eb" providerId="ADAL" clId="{850A3ED4-A5AD-9742-9DAE-9EE6456AB69E}" dt="2023-02-20T15:45:19.424" v="795"/>
          <ac:spMkLst>
            <pc:docMk/>
            <pc:sldMk cId="988739242" sldId="437"/>
            <ac:spMk id="47" creationId="{D902B1D8-B0FB-96C5-F325-065774F62602}"/>
          </ac:spMkLst>
        </pc:spChg>
        <pc:spChg chg="add mod">
          <ac:chgData name="Lucas Alcantara" userId="7db96fcc-6949-4beb-acb0-c3326e42b5eb" providerId="ADAL" clId="{850A3ED4-A5AD-9742-9DAE-9EE6456AB69E}" dt="2023-02-20T15:45:19.424" v="795"/>
          <ac:spMkLst>
            <pc:docMk/>
            <pc:sldMk cId="988739242" sldId="437"/>
            <ac:spMk id="48" creationId="{C38DAFCC-E66C-48B3-F3B9-764A6B827FF9}"/>
          </ac:spMkLst>
        </pc:spChg>
        <pc:spChg chg="add mod">
          <ac:chgData name="Lucas Alcantara" userId="7db96fcc-6949-4beb-acb0-c3326e42b5eb" providerId="ADAL" clId="{850A3ED4-A5AD-9742-9DAE-9EE6456AB69E}" dt="2023-02-20T15:45:19.424" v="795"/>
          <ac:spMkLst>
            <pc:docMk/>
            <pc:sldMk cId="988739242" sldId="437"/>
            <ac:spMk id="49" creationId="{1E6B1FD5-217D-AA4E-8B32-F14077728966}"/>
          </ac:spMkLst>
        </pc:spChg>
        <pc:spChg chg="add mod">
          <ac:chgData name="Lucas Alcantara" userId="7db96fcc-6949-4beb-acb0-c3326e42b5eb" providerId="ADAL" clId="{850A3ED4-A5AD-9742-9DAE-9EE6456AB69E}" dt="2023-02-20T15:45:19.424" v="795"/>
          <ac:spMkLst>
            <pc:docMk/>
            <pc:sldMk cId="988739242" sldId="437"/>
            <ac:spMk id="50" creationId="{B7CC4195-BC99-16FF-1779-2920C08E0D0C}"/>
          </ac:spMkLst>
        </pc:spChg>
        <pc:spChg chg="add mod">
          <ac:chgData name="Lucas Alcantara" userId="7db96fcc-6949-4beb-acb0-c3326e42b5eb" providerId="ADAL" clId="{850A3ED4-A5AD-9742-9DAE-9EE6456AB69E}" dt="2023-02-20T15:45:19.424" v="795"/>
          <ac:spMkLst>
            <pc:docMk/>
            <pc:sldMk cId="988739242" sldId="437"/>
            <ac:spMk id="51" creationId="{1BA0418A-D3EB-83FB-3557-31C801320F61}"/>
          </ac:spMkLst>
        </pc:spChg>
        <pc:spChg chg="add mod">
          <ac:chgData name="Lucas Alcantara" userId="7db96fcc-6949-4beb-acb0-c3326e42b5eb" providerId="ADAL" clId="{850A3ED4-A5AD-9742-9DAE-9EE6456AB69E}" dt="2023-02-20T15:45:19.424" v="795"/>
          <ac:spMkLst>
            <pc:docMk/>
            <pc:sldMk cId="988739242" sldId="437"/>
            <ac:spMk id="52" creationId="{64C8033D-3053-A17F-12C8-38DD72127084}"/>
          </ac:spMkLst>
        </pc:spChg>
        <pc:grpChg chg="del">
          <ac:chgData name="Lucas Alcantara" userId="7db96fcc-6949-4beb-acb0-c3326e42b5eb" providerId="ADAL" clId="{850A3ED4-A5AD-9742-9DAE-9EE6456AB69E}" dt="2023-02-20T15:45:18.586" v="794" actId="478"/>
          <ac:grpSpMkLst>
            <pc:docMk/>
            <pc:sldMk cId="988739242" sldId="437"/>
            <ac:grpSpMk id="12" creationId="{AB709835-F34B-9C02-FC0C-45AC050F3980}"/>
          </ac:grpSpMkLst>
        </pc:grpChg>
        <pc:grpChg chg="add mod">
          <ac:chgData name="Lucas Alcantara" userId="7db96fcc-6949-4beb-acb0-c3326e42b5eb" providerId="ADAL" clId="{850A3ED4-A5AD-9742-9DAE-9EE6456AB69E}" dt="2023-02-20T15:45:19.424" v="795"/>
          <ac:grpSpMkLst>
            <pc:docMk/>
            <pc:sldMk cId="988739242" sldId="437"/>
            <ac:grpSpMk id="37" creationId="{0E9A3C3B-A4D8-89FE-2655-47EFD7760F24}"/>
          </ac:grpSpMkLst>
        </pc:grpChg>
      </pc:sldChg>
      <pc:sldChg chg="addSp delSp modSp add mod">
        <pc:chgData name="Lucas Alcantara" userId="7db96fcc-6949-4beb-acb0-c3326e42b5eb" providerId="ADAL" clId="{850A3ED4-A5AD-9742-9DAE-9EE6456AB69E}" dt="2023-02-20T15:45:34.172" v="803"/>
        <pc:sldMkLst>
          <pc:docMk/>
          <pc:sldMk cId="4284731137" sldId="438"/>
        </pc:sldMkLst>
        <pc:spChg chg="del">
          <ac:chgData name="Lucas Alcantara" userId="7db96fcc-6949-4beb-acb0-c3326e42b5eb" providerId="ADAL" clId="{850A3ED4-A5AD-9742-9DAE-9EE6456AB69E}" dt="2023-02-20T15:45:33.737" v="802" actId="478"/>
          <ac:spMkLst>
            <pc:docMk/>
            <pc:sldMk cId="4284731137" sldId="438"/>
            <ac:spMk id="4" creationId="{451A800E-3FCD-F0B0-242E-0148739F8C4D}"/>
          </ac:spMkLst>
        </pc:spChg>
        <pc:spChg chg="del">
          <ac:chgData name="Lucas Alcantara" userId="7db96fcc-6949-4beb-acb0-c3326e42b5eb" providerId="ADAL" clId="{850A3ED4-A5AD-9742-9DAE-9EE6456AB69E}" dt="2023-02-20T15:45:33.737" v="802" actId="478"/>
          <ac:spMkLst>
            <pc:docMk/>
            <pc:sldMk cId="4284731137" sldId="438"/>
            <ac:spMk id="5" creationId="{FF562BAF-5C37-5D4F-1F10-3E44A2E87175}"/>
          </ac:spMkLst>
        </pc:spChg>
        <pc:spChg chg="del">
          <ac:chgData name="Lucas Alcantara" userId="7db96fcc-6949-4beb-acb0-c3326e42b5eb" providerId="ADAL" clId="{850A3ED4-A5AD-9742-9DAE-9EE6456AB69E}" dt="2023-02-20T15:45:33.737" v="802" actId="478"/>
          <ac:spMkLst>
            <pc:docMk/>
            <pc:sldMk cId="4284731137" sldId="438"/>
            <ac:spMk id="6" creationId="{974FAD30-9420-7959-21D2-F1C3E7B39B56}"/>
          </ac:spMkLst>
        </pc:spChg>
        <pc:spChg chg="del">
          <ac:chgData name="Lucas Alcantara" userId="7db96fcc-6949-4beb-acb0-c3326e42b5eb" providerId="ADAL" clId="{850A3ED4-A5AD-9742-9DAE-9EE6456AB69E}" dt="2023-02-20T15:45:33.737" v="802" actId="478"/>
          <ac:spMkLst>
            <pc:docMk/>
            <pc:sldMk cId="4284731137" sldId="438"/>
            <ac:spMk id="7" creationId="{74B1EFFA-66D2-1C97-ED02-0422E9BCF6B0}"/>
          </ac:spMkLst>
        </pc:spChg>
        <pc:spChg chg="del">
          <ac:chgData name="Lucas Alcantara" userId="7db96fcc-6949-4beb-acb0-c3326e42b5eb" providerId="ADAL" clId="{850A3ED4-A5AD-9742-9DAE-9EE6456AB69E}" dt="2023-02-20T15:45:33.737" v="802" actId="478"/>
          <ac:spMkLst>
            <pc:docMk/>
            <pc:sldMk cId="4284731137" sldId="438"/>
            <ac:spMk id="8" creationId="{B11FF211-64DF-4BF8-51B3-E8C7F0FF3D22}"/>
          </ac:spMkLst>
        </pc:spChg>
        <pc:spChg chg="del">
          <ac:chgData name="Lucas Alcantara" userId="7db96fcc-6949-4beb-acb0-c3326e42b5eb" providerId="ADAL" clId="{850A3ED4-A5AD-9742-9DAE-9EE6456AB69E}" dt="2023-02-20T15:45:33.737" v="802" actId="478"/>
          <ac:spMkLst>
            <pc:docMk/>
            <pc:sldMk cId="4284731137" sldId="438"/>
            <ac:spMk id="9" creationId="{9A167458-A984-B0E8-6F71-7C5A490157D6}"/>
          </ac:spMkLst>
        </pc:spChg>
        <pc:spChg chg="del">
          <ac:chgData name="Lucas Alcantara" userId="7db96fcc-6949-4beb-acb0-c3326e42b5eb" providerId="ADAL" clId="{850A3ED4-A5AD-9742-9DAE-9EE6456AB69E}" dt="2023-02-20T15:45:33.737" v="802" actId="478"/>
          <ac:spMkLst>
            <pc:docMk/>
            <pc:sldMk cId="4284731137" sldId="438"/>
            <ac:spMk id="10" creationId="{64F24580-92D5-A412-C5E8-122FDCF8D4E1}"/>
          </ac:spMkLst>
        </pc:spChg>
        <pc:spChg chg="del">
          <ac:chgData name="Lucas Alcantara" userId="7db96fcc-6949-4beb-acb0-c3326e42b5eb" providerId="ADAL" clId="{850A3ED4-A5AD-9742-9DAE-9EE6456AB69E}" dt="2023-02-20T15:45:33.737" v="802" actId="478"/>
          <ac:spMkLst>
            <pc:docMk/>
            <pc:sldMk cId="4284731137" sldId="438"/>
            <ac:spMk id="11" creationId="{DFBCDA1E-9608-77F3-C75C-6EFD3F583B50}"/>
          </ac:spMkLst>
        </pc:spChg>
        <pc:spChg chg="del">
          <ac:chgData name="Lucas Alcantara" userId="7db96fcc-6949-4beb-acb0-c3326e42b5eb" providerId="ADAL" clId="{850A3ED4-A5AD-9742-9DAE-9EE6456AB69E}" dt="2023-02-20T15:45:33.737" v="802" actId="478"/>
          <ac:spMkLst>
            <pc:docMk/>
            <pc:sldMk cId="4284731137" sldId="438"/>
            <ac:spMk id="22" creationId="{93CF48EB-3D90-52C3-E820-3C9F316C3CAA}"/>
          </ac:spMkLst>
        </pc:spChg>
        <pc:spChg chg="del">
          <ac:chgData name="Lucas Alcantara" userId="7db96fcc-6949-4beb-acb0-c3326e42b5eb" providerId="ADAL" clId="{850A3ED4-A5AD-9742-9DAE-9EE6456AB69E}" dt="2023-02-20T15:45:33.737" v="802" actId="478"/>
          <ac:spMkLst>
            <pc:docMk/>
            <pc:sldMk cId="4284731137" sldId="438"/>
            <ac:spMk id="23" creationId="{B1FAC24D-FA03-8AEB-648B-B95F0B9688C0}"/>
          </ac:spMkLst>
        </pc:spChg>
        <pc:spChg chg="del">
          <ac:chgData name="Lucas Alcantara" userId="7db96fcc-6949-4beb-acb0-c3326e42b5eb" providerId="ADAL" clId="{850A3ED4-A5AD-9742-9DAE-9EE6456AB69E}" dt="2023-02-20T15:45:33.737" v="802" actId="478"/>
          <ac:spMkLst>
            <pc:docMk/>
            <pc:sldMk cId="4284731137" sldId="438"/>
            <ac:spMk id="24" creationId="{8E5A65A3-A330-6E0B-83B7-4D77B1C1794A}"/>
          </ac:spMkLst>
        </pc:spChg>
        <pc:spChg chg="del">
          <ac:chgData name="Lucas Alcantara" userId="7db96fcc-6949-4beb-acb0-c3326e42b5eb" providerId="ADAL" clId="{850A3ED4-A5AD-9742-9DAE-9EE6456AB69E}" dt="2023-02-20T15:45:33.737" v="802" actId="478"/>
          <ac:spMkLst>
            <pc:docMk/>
            <pc:sldMk cId="4284731137" sldId="438"/>
            <ac:spMk id="25" creationId="{D229812F-1549-7960-C83A-E8E2F94F622D}"/>
          </ac:spMkLst>
        </pc:spChg>
        <pc:spChg chg="del">
          <ac:chgData name="Lucas Alcantara" userId="7db96fcc-6949-4beb-acb0-c3326e42b5eb" providerId="ADAL" clId="{850A3ED4-A5AD-9742-9DAE-9EE6456AB69E}" dt="2023-02-20T15:45:33.737" v="802" actId="478"/>
          <ac:spMkLst>
            <pc:docMk/>
            <pc:sldMk cId="4284731137" sldId="438"/>
            <ac:spMk id="26" creationId="{DD4859C0-F499-58DE-B19B-E485CED06C96}"/>
          </ac:spMkLst>
        </pc:spChg>
        <pc:spChg chg="del">
          <ac:chgData name="Lucas Alcantara" userId="7db96fcc-6949-4beb-acb0-c3326e42b5eb" providerId="ADAL" clId="{850A3ED4-A5AD-9742-9DAE-9EE6456AB69E}" dt="2023-02-20T15:45:33.737" v="802" actId="478"/>
          <ac:spMkLst>
            <pc:docMk/>
            <pc:sldMk cId="4284731137" sldId="438"/>
            <ac:spMk id="27" creationId="{3228702E-48E4-4BD0-D027-BE255C9FC58E}"/>
          </ac:spMkLst>
        </pc:spChg>
        <pc:spChg chg="mod">
          <ac:chgData name="Lucas Alcantara" userId="7db96fcc-6949-4beb-acb0-c3326e42b5eb" providerId="ADAL" clId="{850A3ED4-A5AD-9742-9DAE-9EE6456AB69E}" dt="2023-02-20T15:38:51.922" v="693" actId="20577"/>
          <ac:spMkLst>
            <pc:docMk/>
            <pc:sldMk cId="4284731137" sldId="438"/>
            <ac:spMk id="28" creationId="{00081AB5-E35D-3909-34A6-972AF6D46E28}"/>
          </ac:spMkLst>
        </pc:spChg>
        <pc:spChg chg="add mod">
          <ac:chgData name="Lucas Alcantara" userId="7db96fcc-6949-4beb-acb0-c3326e42b5eb" providerId="ADAL" clId="{850A3ED4-A5AD-9742-9DAE-9EE6456AB69E}" dt="2023-02-20T15:45:34.172" v="803"/>
          <ac:spMkLst>
            <pc:docMk/>
            <pc:sldMk cId="4284731137" sldId="438"/>
            <ac:spMk id="32" creationId="{7B450D95-3762-D6E6-F8F5-5EB42E94C69C}"/>
          </ac:spMkLst>
        </pc:spChg>
        <pc:spChg chg="add mod">
          <ac:chgData name="Lucas Alcantara" userId="7db96fcc-6949-4beb-acb0-c3326e42b5eb" providerId="ADAL" clId="{850A3ED4-A5AD-9742-9DAE-9EE6456AB69E}" dt="2023-02-20T15:45:34.172" v="803"/>
          <ac:spMkLst>
            <pc:docMk/>
            <pc:sldMk cId="4284731137" sldId="438"/>
            <ac:spMk id="33" creationId="{8968B78C-0CB6-BE36-1F48-855D1AE67FC3}"/>
          </ac:spMkLst>
        </pc:spChg>
        <pc:spChg chg="add mod">
          <ac:chgData name="Lucas Alcantara" userId="7db96fcc-6949-4beb-acb0-c3326e42b5eb" providerId="ADAL" clId="{850A3ED4-A5AD-9742-9DAE-9EE6456AB69E}" dt="2023-02-20T15:45:34.172" v="803"/>
          <ac:spMkLst>
            <pc:docMk/>
            <pc:sldMk cId="4284731137" sldId="438"/>
            <ac:spMk id="35" creationId="{83FAAB0F-A1C9-78C4-2559-AAB9DD21509E}"/>
          </ac:spMkLst>
        </pc:spChg>
        <pc:spChg chg="add mod">
          <ac:chgData name="Lucas Alcantara" userId="7db96fcc-6949-4beb-acb0-c3326e42b5eb" providerId="ADAL" clId="{850A3ED4-A5AD-9742-9DAE-9EE6456AB69E}" dt="2023-02-20T15:45:34.172" v="803"/>
          <ac:spMkLst>
            <pc:docMk/>
            <pc:sldMk cId="4284731137" sldId="438"/>
            <ac:spMk id="37" creationId="{B02B2AE1-9A6F-A003-8EAD-C38149766480}"/>
          </ac:spMkLst>
        </pc:spChg>
        <pc:spChg chg="add mod">
          <ac:chgData name="Lucas Alcantara" userId="7db96fcc-6949-4beb-acb0-c3326e42b5eb" providerId="ADAL" clId="{850A3ED4-A5AD-9742-9DAE-9EE6456AB69E}" dt="2023-02-20T15:45:34.172" v="803"/>
          <ac:spMkLst>
            <pc:docMk/>
            <pc:sldMk cId="4284731137" sldId="438"/>
            <ac:spMk id="38" creationId="{232BBC46-2B16-E1B7-E134-60FE37B41CDA}"/>
          </ac:spMkLst>
        </pc:spChg>
        <pc:spChg chg="add mod">
          <ac:chgData name="Lucas Alcantara" userId="7db96fcc-6949-4beb-acb0-c3326e42b5eb" providerId="ADAL" clId="{850A3ED4-A5AD-9742-9DAE-9EE6456AB69E}" dt="2023-02-20T15:45:34.172" v="803"/>
          <ac:spMkLst>
            <pc:docMk/>
            <pc:sldMk cId="4284731137" sldId="438"/>
            <ac:spMk id="39" creationId="{2C155B82-72B6-472C-E064-70F79B1D569A}"/>
          </ac:spMkLst>
        </pc:spChg>
        <pc:spChg chg="add mod">
          <ac:chgData name="Lucas Alcantara" userId="7db96fcc-6949-4beb-acb0-c3326e42b5eb" providerId="ADAL" clId="{850A3ED4-A5AD-9742-9DAE-9EE6456AB69E}" dt="2023-02-20T15:45:34.172" v="803"/>
          <ac:spMkLst>
            <pc:docMk/>
            <pc:sldMk cId="4284731137" sldId="438"/>
            <ac:spMk id="41" creationId="{0020215F-4CBA-2691-3B8A-8DA67E0B8FE0}"/>
          </ac:spMkLst>
        </pc:spChg>
        <pc:spChg chg="add mod">
          <ac:chgData name="Lucas Alcantara" userId="7db96fcc-6949-4beb-acb0-c3326e42b5eb" providerId="ADAL" clId="{850A3ED4-A5AD-9742-9DAE-9EE6456AB69E}" dt="2023-02-20T15:45:34.172" v="803"/>
          <ac:spMkLst>
            <pc:docMk/>
            <pc:sldMk cId="4284731137" sldId="438"/>
            <ac:spMk id="43" creationId="{80979516-5FE5-4296-C057-278537B1F8E2}"/>
          </ac:spMkLst>
        </pc:spChg>
        <pc:spChg chg="mod">
          <ac:chgData name="Lucas Alcantara" userId="7db96fcc-6949-4beb-acb0-c3326e42b5eb" providerId="ADAL" clId="{850A3ED4-A5AD-9742-9DAE-9EE6456AB69E}" dt="2023-02-20T15:45:34.172" v="803"/>
          <ac:spMkLst>
            <pc:docMk/>
            <pc:sldMk cId="4284731137" sldId="438"/>
            <ac:spMk id="46" creationId="{73C10490-AD09-8302-0143-2D7CCAED912C}"/>
          </ac:spMkLst>
        </pc:spChg>
        <pc:spChg chg="mod">
          <ac:chgData name="Lucas Alcantara" userId="7db96fcc-6949-4beb-acb0-c3326e42b5eb" providerId="ADAL" clId="{850A3ED4-A5AD-9742-9DAE-9EE6456AB69E}" dt="2023-02-20T15:45:34.172" v="803"/>
          <ac:spMkLst>
            <pc:docMk/>
            <pc:sldMk cId="4284731137" sldId="438"/>
            <ac:spMk id="47" creationId="{7C5D21C9-23E7-54CE-EEAC-06E09B4F58DC}"/>
          </ac:spMkLst>
        </pc:spChg>
        <pc:spChg chg="mod">
          <ac:chgData name="Lucas Alcantara" userId="7db96fcc-6949-4beb-acb0-c3326e42b5eb" providerId="ADAL" clId="{850A3ED4-A5AD-9742-9DAE-9EE6456AB69E}" dt="2023-02-20T15:45:34.172" v="803"/>
          <ac:spMkLst>
            <pc:docMk/>
            <pc:sldMk cId="4284731137" sldId="438"/>
            <ac:spMk id="48" creationId="{5AB226F0-6243-2854-5198-DFB7ED9FB305}"/>
          </ac:spMkLst>
        </pc:spChg>
        <pc:spChg chg="mod">
          <ac:chgData name="Lucas Alcantara" userId="7db96fcc-6949-4beb-acb0-c3326e42b5eb" providerId="ADAL" clId="{850A3ED4-A5AD-9742-9DAE-9EE6456AB69E}" dt="2023-02-20T15:45:34.172" v="803"/>
          <ac:spMkLst>
            <pc:docMk/>
            <pc:sldMk cId="4284731137" sldId="438"/>
            <ac:spMk id="49" creationId="{C7163ABD-1145-3BB0-F63B-DFFBBAF9B440}"/>
          </ac:spMkLst>
        </pc:spChg>
        <pc:spChg chg="mod">
          <ac:chgData name="Lucas Alcantara" userId="7db96fcc-6949-4beb-acb0-c3326e42b5eb" providerId="ADAL" clId="{850A3ED4-A5AD-9742-9DAE-9EE6456AB69E}" dt="2023-02-20T15:45:34.172" v="803"/>
          <ac:spMkLst>
            <pc:docMk/>
            <pc:sldMk cId="4284731137" sldId="438"/>
            <ac:spMk id="50" creationId="{BEC3F23C-E2C4-C547-3DB1-B61B483335F2}"/>
          </ac:spMkLst>
        </pc:spChg>
        <pc:spChg chg="mod">
          <ac:chgData name="Lucas Alcantara" userId="7db96fcc-6949-4beb-acb0-c3326e42b5eb" providerId="ADAL" clId="{850A3ED4-A5AD-9742-9DAE-9EE6456AB69E}" dt="2023-02-20T15:45:34.172" v="803"/>
          <ac:spMkLst>
            <pc:docMk/>
            <pc:sldMk cId="4284731137" sldId="438"/>
            <ac:spMk id="51" creationId="{45BDE703-ECBF-A83F-8FFE-780A5B60E651}"/>
          </ac:spMkLst>
        </pc:spChg>
        <pc:spChg chg="mod">
          <ac:chgData name="Lucas Alcantara" userId="7db96fcc-6949-4beb-acb0-c3326e42b5eb" providerId="ADAL" clId="{850A3ED4-A5AD-9742-9DAE-9EE6456AB69E}" dt="2023-02-20T15:45:34.172" v="803"/>
          <ac:spMkLst>
            <pc:docMk/>
            <pc:sldMk cId="4284731137" sldId="438"/>
            <ac:spMk id="52" creationId="{49EAEEFD-7969-915E-F062-25C2F877183A}"/>
          </ac:spMkLst>
        </pc:spChg>
        <pc:spChg chg="mod">
          <ac:chgData name="Lucas Alcantara" userId="7db96fcc-6949-4beb-acb0-c3326e42b5eb" providerId="ADAL" clId="{850A3ED4-A5AD-9742-9DAE-9EE6456AB69E}" dt="2023-02-20T15:45:34.172" v="803"/>
          <ac:spMkLst>
            <pc:docMk/>
            <pc:sldMk cId="4284731137" sldId="438"/>
            <ac:spMk id="53" creationId="{FA7307C4-5430-91C6-2862-A81EF1CC0038}"/>
          </ac:spMkLst>
        </pc:spChg>
        <pc:spChg chg="mod">
          <ac:chgData name="Lucas Alcantara" userId="7db96fcc-6949-4beb-acb0-c3326e42b5eb" providerId="ADAL" clId="{850A3ED4-A5AD-9742-9DAE-9EE6456AB69E}" dt="2023-02-20T15:45:34.172" v="803"/>
          <ac:spMkLst>
            <pc:docMk/>
            <pc:sldMk cId="4284731137" sldId="438"/>
            <ac:spMk id="54" creationId="{DE616E24-B251-24E8-25EC-0D989CCF1AAF}"/>
          </ac:spMkLst>
        </pc:spChg>
        <pc:spChg chg="add mod">
          <ac:chgData name="Lucas Alcantara" userId="7db96fcc-6949-4beb-acb0-c3326e42b5eb" providerId="ADAL" clId="{850A3ED4-A5AD-9742-9DAE-9EE6456AB69E}" dt="2023-02-20T15:45:34.172" v="803"/>
          <ac:spMkLst>
            <pc:docMk/>
            <pc:sldMk cId="4284731137" sldId="438"/>
            <ac:spMk id="55" creationId="{66304B3C-0F2D-3695-D9AA-3867B1D02C06}"/>
          </ac:spMkLst>
        </pc:spChg>
        <pc:spChg chg="add mod">
          <ac:chgData name="Lucas Alcantara" userId="7db96fcc-6949-4beb-acb0-c3326e42b5eb" providerId="ADAL" clId="{850A3ED4-A5AD-9742-9DAE-9EE6456AB69E}" dt="2023-02-20T15:45:34.172" v="803"/>
          <ac:spMkLst>
            <pc:docMk/>
            <pc:sldMk cId="4284731137" sldId="438"/>
            <ac:spMk id="56" creationId="{270B096E-25D5-70CC-E8C6-E0190753DB04}"/>
          </ac:spMkLst>
        </pc:spChg>
        <pc:spChg chg="add mod">
          <ac:chgData name="Lucas Alcantara" userId="7db96fcc-6949-4beb-acb0-c3326e42b5eb" providerId="ADAL" clId="{850A3ED4-A5AD-9742-9DAE-9EE6456AB69E}" dt="2023-02-20T15:45:34.172" v="803"/>
          <ac:spMkLst>
            <pc:docMk/>
            <pc:sldMk cId="4284731137" sldId="438"/>
            <ac:spMk id="57" creationId="{C92D6FAD-EBBF-313F-55EB-A6C7CF67B055}"/>
          </ac:spMkLst>
        </pc:spChg>
        <pc:spChg chg="add mod">
          <ac:chgData name="Lucas Alcantara" userId="7db96fcc-6949-4beb-acb0-c3326e42b5eb" providerId="ADAL" clId="{850A3ED4-A5AD-9742-9DAE-9EE6456AB69E}" dt="2023-02-20T15:45:34.172" v="803"/>
          <ac:spMkLst>
            <pc:docMk/>
            <pc:sldMk cId="4284731137" sldId="438"/>
            <ac:spMk id="58" creationId="{66FC6CBB-1F1F-E488-34C8-E88707C6D2A2}"/>
          </ac:spMkLst>
        </pc:spChg>
        <pc:spChg chg="add mod">
          <ac:chgData name="Lucas Alcantara" userId="7db96fcc-6949-4beb-acb0-c3326e42b5eb" providerId="ADAL" clId="{850A3ED4-A5AD-9742-9DAE-9EE6456AB69E}" dt="2023-02-20T15:45:34.172" v="803"/>
          <ac:spMkLst>
            <pc:docMk/>
            <pc:sldMk cId="4284731137" sldId="438"/>
            <ac:spMk id="59" creationId="{4435AC96-6038-1C33-164A-65876FB3AAA2}"/>
          </ac:spMkLst>
        </pc:spChg>
        <pc:spChg chg="add mod">
          <ac:chgData name="Lucas Alcantara" userId="7db96fcc-6949-4beb-acb0-c3326e42b5eb" providerId="ADAL" clId="{850A3ED4-A5AD-9742-9DAE-9EE6456AB69E}" dt="2023-02-20T15:45:34.172" v="803"/>
          <ac:spMkLst>
            <pc:docMk/>
            <pc:sldMk cId="4284731137" sldId="438"/>
            <ac:spMk id="60" creationId="{1B9A88B5-318C-69FB-859D-6A1311E759EE}"/>
          </ac:spMkLst>
        </pc:spChg>
        <pc:grpChg chg="del">
          <ac:chgData name="Lucas Alcantara" userId="7db96fcc-6949-4beb-acb0-c3326e42b5eb" providerId="ADAL" clId="{850A3ED4-A5AD-9742-9DAE-9EE6456AB69E}" dt="2023-02-20T15:45:33.737" v="802" actId="478"/>
          <ac:grpSpMkLst>
            <pc:docMk/>
            <pc:sldMk cId="4284731137" sldId="438"/>
            <ac:grpSpMk id="12" creationId="{AB709835-F34B-9C02-FC0C-45AC050F3980}"/>
          </ac:grpSpMkLst>
        </pc:grpChg>
        <pc:grpChg chg="add mod">
          <ac:chgData name="Lucas Alcantara" userId="7db96fcc-6949-4beb-acb0-c3326e42b5eb" providerId="ADAL" clId="{850A3ED4-A5AD-9742-9DAE-9EE6456AB69E}" dt="2023-02-20T15:45:34.172" v="803"/>
          <ac:grpSpMkLst>
            <pc:docMk/>
            <pc:sldMk cId="4284731137" sldId="438"/>
            <ac:grpSpMk id="45" creationId="{C04AEA04-8D85-6584-8652-757597C9F5C8}"/>
          </ac:grpSpMkLst>
        </pc:grpChg>
        <pc:picChg chg="add mod">
          <ac:chgData name="Lucas Alcantara" userId="7db96fcc-6949-4beb-acb0-c3326e42b5eb" providerId="ADAL" clId="{850A3ED4-A5AD-9742-9DAE-9EE6456AB69E}" dt="2023-02-20T15:40:03.937" v="700" actId="552"/>
          <ac:picMkLst>
            <pc:docMk/>
            <pc:sldMk cId="4284731137" sldId="438"/>
            <ac:picMk id="2" creationId="{8976D7EF-1C56-445D-27CA-52F61F8D57FE}"/>
          </ac:picMkLst>
        </pc:picChg>
        <pc:picChg chg="add mod">
          <ac:chgData name="Lucas Alcantara" userId="7db96fcc-6949-4beb-acb0-c3326e42b5eb" providerId="ADAL" clId="{850A3ED4-A5AD-9742-9DAE-9EE6456AB69E}" dt="2023-02-20T15:40:03.937" v="700" actId="552"/>
          <ac:picMkLst>
            <pc:docMk/>
            <pc:sldMk cId="4284731137" sldId="438"/>
            <ac:picMk id="29" creationId="{7D55AC5C-9C6D-4507-4B4A-85E14B88687B}"/>
          </ac:picMkLst>
        </pc:picChg>
        <pc:picChg chg="add mod">
          <ac:chgData name="Lucas Alcantara" userId="7db96fcc-6949-4beb-acb0-c3326e42b5eb" providerId="ADAL" clId="{850A3ED4-A5AD-9742-9DAE-9EE6456AB69E}" dt="2023-02-20T15:40:03.937" v="700" actId="552"/>
          <ac:picMkLst>
            <pc:docMk/>
            <pc:sldMk cId="4284731137" sldId="438"/>
            <ac:picMk id="31" creationId="{0E81CE76-DEA2-2A78-FAD0-B61F6F40D164}"/>
          </ac:picMkLst>
        </pc:picChg>
        <pc:picChg chg="del">
          <ac:chgData name="Lucas Alcantara" userId="7db96fcc-6949-4beb-acb0-c3326e42b5eb" providerId="ADAL" clId="{850A3ED4-A5AD-9742-9DAE-9EE6456AB69E}" dt="2023-02-20T15:39:49.326" v="698" actId="478"/>
          <ac:picMkLst>
            <pc:docMk/>
            <pc:sldMk cId="4284731137" sldId="438"/>
            <ac:picMk id="34" creationId="{68D67E4F-B51D-0BAF-8BCF-1B0183609E13}"/>
          </ac:picMkLst>
        </pc:picChg>
        <pc:picChg chg="del">
          <ac:chgData name="Lucas Alcantara" userId="7db96fcc-6949-4beb-acb0-c3326e42b5eb" providerId="ADAL" clId="{850A3ED4-A5AD-9742-9DAE-9EE6456AB69E}" dt="2023-02-20T15:39:49.326" v="698" actId="478"/>
          <ac:picMkLst>
            <pc:docMk/>
            <pc:sldMk cId="4284731137" sldId="438"/>
            <ac:picMk id="36" creationId="{2314E147-7AA8-233F-8C02-B1FD89763FDF}"/>
          </ac:picMkLst>
        </pc:picChg>
        <pc:picChg chg="del">
          <ac:chgData name="Lucas Alcantara" userId="7db96fcc-6949-4beb-acb0-c3326e42b5eb" providerId="ADAL" clId="{850A3ED4-A5AD-9742-9DAE-9EE6456AB69E}" dt="2023-02-20T15:39:49.326" v="698" actId="478"/>
          <ac:picMkLst>
            <pc:docMk/>
            <pc:sldMk cId="4284731137" sldId="438"/>
            <ac:picMk id="40" creationId="{12AB4BA2-1551-E742-C079-55F5AB6B63B5}"/>
          </ac:picMkLst>
        </pc:picChg>
        <pc:picChg chg="del">
          <ac:chgData name="Lucas Alcantara" userId="7db96fcc-6949-4beb-acb0-c3326e42b5eb" providerId="ADAL" clId="{850A3ED4-A5AD-9742-9DAE-9EE6456AB69E}" dt="2023-02-20T15:39:49.326" v="698" actId="478"/>
          <ac:picMkLst>
            <pc:docMk/>
            <pc:sldMk cId="4284731137" sldId="438"/>
            <ac:picMk id="42" creationId="{50913A4C-1A93-A0D7-2390-29321EE1DA20}"/>
          </ac:picMkLst>
        </pc:picChg>
        <pc:picChg chg="del">
          <ac:chgData name="Lucas Alcantara" userId="7db96fcc-6949-4beb-acb0-c3326e42b5eb" providerId="ADAL" clId="{850A3ED4-A5AD-9742-9DAE-9EE6456AB69E}" dt="2023-02-20T15:39:49.326" v="698" actId="478"/>
          <ac:picMkLst>
            <pc:docMk/>
            <pc:sldMk cId="4284731137" sldId="438"/>
            <ac:picMk id="44" creationId="{7777F14F-A19D-DEEC-4653-E8299E7109F7}"/>
          </ac:picMkLst>
        </pc:picChg>
      </pc:sldChg>
      <pc:sldChg chg="addSp delSp modSp add mod">
        <pc:chgData name="Lucas Alcantara" userId="7db96fcc-6949-4beb-acb0-c3326e42b5eb" providerId="ADAL" clId="{850A3ED4-A5AD-9742-9DAE-9EE6456AB69E}" dt="2023-02-20T15:45:41.299" v="807"/>
        <pc:sldMkLst>
          <pc:docMk/>
          <pc:sldMk cId="838507848" sldId="439"/>
        </pc:sldMkLst>
        <pc:spChg chg="add mod">
          <ac:chgData name="Lucas Alcantara" userId="7db96fcc-6949-4beb-acb0-c3326e42b5eb" providerId="ADAL" clId="{850A3ED4-A5AD-9742-9DAE-9EE6456AB69E}" dt="2023-02-20T15:45:41.299" v="807"/>
          <ac:spMkLst>
            <pc:docMk/>
            <pc:sldMk cId="838507848" sldId="439"/>
            <ac:spMk id="2" creationId="{3A90B8ED-2BA3-184A-6492-3D5B83A84F29}"/>
          </ac:spMkLst>
        </pc:spChg>
        <pc:spChg chg="del">
          <ac:chgData name="Lucas Alcantara" userId="7db96fcc-6949-4beb-acb0-c3326e42b5eb" providerId="ADAL" clId="{850A3ED4-A5AD-9742-9DAE-9EE6456AB69E}" dt="2023-02-20T15:45:40.866" v="806" actId="478"/>
          <ac:spMkLst>
            <pc:docMk/>
            <pc:sldMk cId="838507848" sldId="439"/>
            <ac:spMk id="4" creationId="{451A800E-3FCD-F0B0-242E-0148739F8C4D}"/>
          </ac:spMkLst>
        </pc:spChg>
        <pc:spChg chg="del">
          <ac:chgData name="Lucas Alcantara" userId="7db96fcc-6949-4beb-acb0-c3326e42b5eb" providerId="ADAL" clId="{850A3ED4-A5AD-9742-9DAE-9EE6456AB69E}" dt="2023-02-20T15:45:40.866" v="806" actId="478"/>
          <ac:spMkLst>
            <pc:docMk/>
            <pc:sldMk cId="838507848" sldId="439"/>
            <ac:spMk id="5" creationId="{FF562BAF-5C37-5D4F-1F10-3E44A2E87175}"/>
          </ac:spMkLst>
        </pc:spChg>
        <pc:spChg chg="del">
          <ac:chgData name="Lucas Alcantara" userId="7db96fcc-6949-4beb-acb0-c3326e42b5eb" providerId="ADAL" clId="{850A3ED4-A5AD-9742-9DAE-9EE6456AB69E}" dt="2023-02-20T15:45:40.866" v="806" actId="478"/>
          <ac:spMkLst>
            <pc:docMk/>
            <pc:sldMk cId="838507848" sldId="439"/>
            <ac:spMk id="6" creationId="{974FAD30-9420-7959-21D2-F1C3E7B39B56}"/>
          </ac:spMkLst>
        </pc:spChg>
        <pc:spChg chg="del">
          <ac:chgData name="Lucas Alcantara" userId="7db96fcc-6949-4beb-acb0-c3326e42b5eb" providerId="ADAL" clId="{850A3ED4-A5AD-9742-9DAE-9EE6456AB69E}" dt="2023-02-20T15:45:40.866" v="806" actId="478"/>
          <ac:spMkLst>
            <pc:docMk/>
            <pc:sldMk cId="838507848" sldId="439"/>
            <ac:spMk id="7" creationId="{74B1EFFA-66D2-1C97-ED02-0422E9BCF6B0}"/>
          </ac:spMkLst>
        </pc:spChg>
        <pc:spChg chg="del">
          <ac:chgData name="Lucas Alcantara" userId="7db96fcc-6949-4beb-acb0-c3326e42b5eb" providerId="ADAL" clId="{850A3ED4-A5AD-9742-9DAE-9EE6456AB69E}" dt="2023-02-20T15:45:40.866" v="806" actId="478"/>
          <ac:spMkLst>
            <pc:docMk/>
            <pc:sldMk cId="838507848" sldId="439"/>
            <ac:spMk id="8" creationId="{B11FF211-64DF-4BF8-51B3-E8C7F0FF3D22}"/>
          </ac:spMkLst>
        </pc:spChg>
        <pc:spChg chg="del">
          <ac:chgData name="Lucas Alcantara" userId="7db96fcc-6949-4beb-acb0-c3326e42b5eb" providerId="ADAL" clId="{850A3ED4-A5AD-9742-9DAE-9EE6456AB69E}" dt="2023-02-20T15:45:40.866" v="806" actId="478"/>
          <ac:spMkLst>
            <pc:docMk/>
            <pc:sldMk cId="838507848" sldId="439"/>
            <ac:spMk id="9" creationId="{9A167458-A984-B0E8-6F71-7C5A490157D6}"/>
          </ac:spMkLst>
        </pc:spChg>
        <pc:spChg chg="del">
          <ac:chgData name="Lucas Alcantara" userId="7db96fcc-6949-4beb-acb0-c3326e42b5eb" providerId="ADAL" clId="{850A3ED4-A5AD-9742-9DAE-9EE6456AB69E}" dt="2023-02-20T15:45:40.866" v="806" actId="478"/>
          <ac:spMkLst>
            <pc:docMk/>
            <pc:sldMk cId="838507848" sldId="439"/>
            <ac:spMk id="10" creationId="{64F24580-92D5-A412-C5E8-122FDCF8D4E1}"/>
          </ac:spMkLst>
        </pc:spChg>
        <pc:spChg chg="del">
          <ac:chgData name="Lucas Alcantara" userId="7db96fcc-6949-4beb-acb0-c3326e42b5eb" providerId="ADAL" clId="{850A3ED4-A5AD-9742-9DAE-9EE6456AB69E}" dt="2023-02-20T15:45:40.866" v="806" actId="478"/>
          <ac:spMkLst>
            <pc:docMk/>
            <pc:sldMk cId="838507848" sldId="439"/>
            <ac:spMk id="11" creationId="{DFBCDA1E-9608-77F3-C75C-6EFD3F583B50}"/>
          </ac:spMkLst>
        </pc:spChg>
        <pc:spChg chg="del">
          <ac:chgData name="Lucas Alcantara" userId="7db96fcc-6949-4beb-acb0-c3326e42b5eb" providerId="ADAL" clId="{850A3ED4-A5AD-9742-9DAE-9EE6456AB69E}" dt="2023-02-20T15:45:40.866" v="806" actId="478"/>
          <ac:spMkLst>
            <pc:docMk/>
            <pc:sldMk cId="838507848" sldId="439"/>
            <ac:spMk id="22" creationId="{93CF48EB-3D90-52C3-E820-3C9F316C3CAA}"/>
          </ac:spMkLst>
        </pc:spChg>
        <pc:spChg chg="del">
          <ac:chgData name="Lucas Alcantara" userId="7db96fcc-6949-4beb-acb0-c3326e42b5eb" providerId="ADAL" clId="{850A3ED4-A5AD-9742-9DAE-9EE6456AB69E}" dt="2023-02-20T15:45:40.866" v="806" actId="478"/>
          <ac:spMkLst>
            <pc:docMk/>
            <pc:sldMk cId="838507848" sldId="439"/>
            <ac:spMk id="23" creationId="{B1FAC24D-FA03-8AEB-648B-B95F0B9688C0}"/>
          </ac:spMkLst>
        </pc:spChg>
        <pc:spChg chg="del">
          <ac:chgData name="Lucas Alcantara" userId="7db96fcc-6949-4beb-acb0-c3326e42b5eb" providerId="ADAL" clId="{850A3ED4-A5AD-9742-9DAE-9EE6456AB69E}" dt="2023-02-20T15:45:40.866" v="806" actId="478"/>
          <ac:spMkLst>
            <pc:docMk/>
            <pc:sldMk cId="838507848" sldId="439"/>
            <ac:spMk id="24" creationId="{8E5A65A3-A330-6E0B-83B7-4D77B1C1794A}"/>
          </ac:spMkLst>
        </pc:spChg>
        <pc:spChg chg="del">
          <ac:chgData name="Lucas Alcantara" userId="7db96fcc-6949-4beb-acb0-c3326e42b5eb" providerId="ADAL" clId="{850A3ED4-A5AD-9742-9DAE-9EE6456AB69E}" dt="2023-02-20T15:45:40.866" v="806" actId="478"/>
          <ac:spMkLst>
            <pc:docMk/>
            <pc:sldMk cId="838507848" sldId="439"/>
            <ac:spMk id="25" creationId="{D229812F-1549-7960-C83A-E8E2F94F622D}"/>
          </ac:spMkLst>
        </pc:spChg>
        <pc:spChg chg="del">
          <ac:chgData name="Lucas Alcantara" userId="7db96fcc-6949-4beb-acb0-c3326e42b5eb" providerId="ADAL" clId="{850A3ED4-A5AD-9742-9DAE-9EE6456AB69E}" dt="2023-02-20T15:45:40.866" v="806" actId="478"/>
          <ac:spMkLst>
            <pc:docMk/>
            <pc:sldMk cId="838507848" sldId="439"/>
            <ac:spMk id="26" creationId="{DD4859C0-F499-58DE-B19B-E485CED06C96}"/>
          </ac:spMkLst>
        </pc:spChg>
        <pc:spChg chg="del">
          <ac:chgData name="Lucas Alcantara" userId="7db96fcc-6949-4beb-acb0-c3326e42b5eb" providerId="ADAL" clId="{850A3ED4-A5AD-9742-9DAE-9EE6456AB69E}" dt="2023-02-20T15:45:40.866" v="806" actId="478"/>
          <ac:spMkLst>
            <pc:docMk/>
            <pc:sldMk cId="838507848" sldId="439"/>
            <ac:spMk id="27" creationId="{3228702E-48E4-4BD0-D027-BE255C9FC58E}"/>
          </ac:spMkLst>
        </pc:spChg>
        <pc:spChg chg="mod">
          <ac:chgData name="Lucas Alcantara" userId="7db96fcc-6949-4beb-acb0-c3326e42b5eb" providerId="ADAL" clId="{850A3ED4-A5AD-9742-9DAE-9EE6456AB69E}" dt="2023-02-20T15:41:55.259" v="728" actId="20577"/>
          <ac:spMkLst>
            <pc:docMk/>
            <pc:sldMk cId="838507848" sldId="439"/>
            <ac:spMk id="28" creationId="{CB38B58E-1B15-7230-5589-A415F40A540B}"/>
          </ac:spMkLst>
        </pc:spChg>
        <pc:spChg chg="add mod">
          <ac:chgData name="Lucas Alcantara" userId="7db96fcc-6949-4beb-acb0-c3326e42b5eb" providerId="ADAL" clId="{850A3ED4-A5AD-9742-9DAE-9EE6456AB69E}" dt="2023-02-20T15:45:41.299" v="807"/>
          <ac:spMkLst>
            <pc:docMk/>
            <pc:sldMk cId="838507848" sldId="439"/>
            <ac:spMk id="29" creationId="{75A0671F-B7D0-C67E-25EC-C0A76A995322}"/>
          </ac:spMkLst>
        </pc:spChg>
        <pc:spChg chg="add mod">
          <ac:chgData name="Lucas Alcantara" userId="7db96fcc-6949-4beb-acb0-c3326e42b5eb" providerId="ADAL" clId="{850A3ED4-A5AD-9742-9DAE-9EE6456AB69E}" dt="2023-02-20T15:45:41.299" v="807"/>
          <ac:spMkLst>
            <pc:docMk/>
            <pc:sldMk cId="838507848" sldId="439"/>
            <ac:spMk id="31" creationId="{C3CE9B93-02D3-B05A-FC8D-D2D9173E1663}"/>
          </ac:spMkLst>
        </pc:spChg>
        <pc:spChg chg="add mod">
          <ac:chgData name="Lucas Alcantara" userId="7db96fcc-6949-4beb-acb0-c3326e42b5eb" providerId="ADAL" clId="{850A3ED4-A5AD-9742-9DAE-9EE6456AB69E}" dt="2023-02-20T15:45:41.299" v="807"/>
          <ac:spMkLst>
            <pc:docMk/>
            <pc:sldMk cId="838507848" sldId="439"/>
            <ac:spMk id="32" creationId="{F02DD66D-B45C-0F8D-3590-326DC64458D8}"/>
          </ac:spMkLst>
        </pc:spChg>
        <pc:spChg chg="add mod">
          <ac:chgData name="Lucas Alcantara" userId="7db96fcc-6949-4beb-acb0-c3326e42b5eb" providerId="ADAL" clId="{850A3ED4-A5AD-9742-9DAE-9EE6456AB69E}" dt="2023-02-20T15:45:41.299" v="807"/>
          <ac:spMkLst>
            <pc:docMk/>
            <pc:sldMk cId="838507848" sldId="439"/>
            <ac:spMk id="33" creationId="{96856BD9-87D9-7F05-B412-E4A36C56EEB2}"/>
          </ac:spMkLst>
        </pc:spChg>
        <pc:spChg chg="add mod">
          <ac:chgData name="Lucas Alcantara" userId="7db96fcc-6949-4beb-acb0-c3326e42b5eb" providerId="ADAL" clId="{850A3ED4-A5AD-9742-9DAE-9EE6456AB69E}" dt="2023-02-20T15:45:41.299" v="807"/>
          <ac:spMkLst>
            <pc:docMk/>
            <pc:sldMk cId="838507848" sldId="439"/>
            <ac:spMk id="34" creationId="{F5E906EB-57BB-75AD-6362-5E1096723652}"/>
          </ac:spMkLst>
        </pc:spChg>
        <pc:spChg chg="add mod">
          <ac:chgData name="Lucas Alcantara" userId="7db96fcc-6949-4beb-acb0-c3326e42b5eb" providerId="ADAL" clId="{850A3ED4-A5AD-9742-9DAE-9EE6456AB69E}" dt="2023-02-20T15:45:41.299" v="807"/>
          <ac:spMkLst>
            <pc:docMk/>
            <pc:sldMk cId="838507848" sldId="439"/>
            <ac:spMk id="35" creationId="{3821DDBA-0CBC-EC05-B5EF-BED11B817F9B}"/>
          </ac:spMkLst>
        </pc:spChg>
        <pc:spChg chg="add mod">
          <ac:chgData name="Lucas Alcantara" userId="7db96fcc-6949-4beb-acb0-c3326e42b5eb" providerId="ADAL" clId="{850A3ED4-A5AD-9742-9DAE-9EE6456AB69E}" dt="2023-02-20T15:45:41.299" v="807"/>
          <ac:spMkLst>
            <pc:docMk/>
            <pc:sldMk cId="838507848" sldId="439"/>
            <ac:spMk id="36" creationId="{CB723DBF-685B-8C2F-517B-439BEDBE5CA8}"/>
          </ac:spMkLst>
        </pc:spChg>
        <pc:spChg chg="mod">
          <ac:chgData name="Lucas Alcantara" userId="7db96fcc-6949-4beb-acb0-c3326e42b5eb" providerId="ADAL" clId="{850A3ED4-A5AD-9742-9DAE-9EE6456AB69E}" dt="2023-02-20T15:45:41.299" v="807"/>
          <ac:spMkLst>
            <pc:docMk/>
            <pc:sldMk cId="838507848" sldId="439"/>
            <ac:spMk id="38" creationId="{FB43874D-A2C3-3071-654D-243E2D26230E}"/>
          </ac:spMkLst>
        </pc:spChg>
        <pc:spChg chg="mod">
          <ac:chgData name="Lucas Alcantara" userId="7db96fcc-6949-4beb-acb0-c3326e42b5eb" providerId="ADAL" clId="{850A3ED4-A5AD-9742-9DAE-9EE6456AB69E}" dt="2023-02-20T15:45:41.299" v="807"/>
          <ac:spMkLst>
            <pc:docMk/>
            <pc:sldMk cId="838507848" sldId="439"/>
            <ac:spMk id="39" creationId="{15223D11-B546-A366-E3DD-FA32FDFD882F}"/>
          </ac:spMkLst>
        </pc:spChg>
        <pc:spChg chg="mod">
          <ac:chgData name="Lucas Alcantara" userId="7db96fcc-6949-4beb-acb0-c3326e42b5eb" providerId="ADAL" clId="{850A3ED4-A5AD-9742-9DAE-9EE6456AB69E}" dt="2023-02-20T15:45:41.299" v="807"/>
          <ac:spMkLst>
            <pc:docMk/>
            <pc:sldMk cId="838507848" sldId="439"/>
            <ac:spMk id="40" creationId="{C22836B5-5277-2D54-A5B0-5E242BA4DC18}"/>
          </ac:spMkLst>
        </pc:spChg>
        <pc:spChg chg="mod">
          <ac:chgData name="Lucas Alcantara" userId="7db96fcc-6949-4beb-acb0-c3326e42b5eb" providerId="ADAL" clId="{850A3ED4-A5AD-9742-9DAE-9EE6456AB69E}" dt="2023-02-20T15:45:41.299" v="807"/>
          <ac:spMkLst>
            <pc:docMk/>
            <pc:sldMk cId="838507848" sldId="439"/>
            <ac:spMk id="41" creationId="{A3255B86-902A-DF26-E1BA-1B4561AB5C9E}"/>
          </ac:spMkLst>
        </pc:spChg>
        <pc:spChg chg="mod">
          <ac:chgData name="Lucas Alcantara" userId="7db96fcc-6949-4beb-acb0-c3326e42b5eb" providerId="ADAL" clId="{850A3ED4-A5AD-9742-9DAE-9EE6456AB69E}" dt="2023-02-20T15:45:41.299" v="807"/>
          <ac:spMkLst>
            <pc:docMk/>
            <pc:sldMk cId="838507848" sldId="439"/>
            <ac:spMk id="42" creationId="{D3054EAF-BBBE-5815-B649-3374CBDBCB61}"/>
          </ac:spMkLst>
        </pc:spChg>
        <pc:spChg chg="mod">
          <ac:chgData name="Lucas Alcantara" userId="7db96fcc-6949-4beb-acb0-c3326e42b5eb" providerId="ADAL" clId="{850A3ED4-A5AD-9742-9DAE-9EE6456AB69E}" dt="2023-02-20T15:45:41.299" v="807"/>
          <ac:spMkLst>
            <pc:docMk/>
            <pc:sldMk cId="838507848" sldId="439"/>
            <ac:spMk id="43" creationId="{37CDE4FB-62D7-4E86-3812-4CFAE198F8D7}"/>
          </ac:spMkLst>
        </pc:spChg>
        <pc:spChg chg="mod">
          <ac:chgData name="Lucas Alcantara" userId="7db96fcc-6949-4beb-acb0-c3326e42b5eb" providerId="ADAL" clId="{850A3ED4-A5AD-9742-9DAE-9EE6456AB69E}" dt="2023-02-20T15:45:41.299" v="807"/>
          <ac:spMkLst>
            <pc:docMk/>
            <pc:sldMk cId="838507848" sldId="439"/>
            <ac:spMk id="44" creationId="{C42B00A8-6894-ECBD-D5C0-AEED8CD4DF70}"/>
          </ac:spMkLst>
        </pc:spChg>
        <pc:spChg chg="mod">
          <ac:chgData name="Lucas Alcantara" userId="7db96fcc-6949-4beb-acb0-c3326e42b5eb" providerId="ADAL" clId="{850A3ED4-A5AD-9742-9DAE-9EE6456AB69E}" dt="2023-02-20T15:45:41.299" v="807"/>
          <ac:spMkLst>
            <pc:docMk/>
            <pc:sldMk cId="838507848" sldId="439"/>
            <ac:spMk id="45" creationId="{62BA6C3A-EE6D-E78C-BB1E-A6559C47EB47}"/>
          </ac:spMkLst>
        </pc:spChg>
        <pc:spChg chg="mod">
          <ac:chgData name="Lucas Alcantara" userId="7db96fcc-6949-4beb-acb0-c3326e42b5eb" providerId="ADAL" clId="{850A3ED4-A5AD-9742-9DAE-9EE6456AB69E}" dt="2023-02-20T15:45:41.299" v="807"/>
          <ac:spMkLst>
            <pc:docMk/>
            <pc:sldMk cId="838507848" sldId="439"/>
            <ac:spMk id="46" creationId="{3BCBDA22-6ADE-F1DB-0737-F908A80C16E5}"/>
          </ac:spMkLst>
        </pc:spChg>
        <pc:spChg chg="add mod">
          <ac:chgData name="Lucas Alcantara" userId="7db96fcc-6949-4beb-acb0-c3326e42b5eb" providerId="ADAL" clId="{850A3ED4-A5AD-9742-9DAE-9EE6456AB69E}" dt="2023-02-20T15:45:41.299" v="807"/>
          <ac:spMkLst>
            <pc:docMk/>
            <pc:sldMk cId="838507848" sldId="439"/>
            <ac:spMk id="47" creationId="{851148FB-F88D-270E-7472-A8E71506C4A9}"/>
          </ac:spMkLst>
        </pc:spChg>
        <pc:spChg chg="add mod">
          <ac:chgData name="Lucas Alcantara" userId="7db96fcc-6949-4beb-acb0-c3326e42b5eb" providerId="ADAL" clId="{850A3ED4-A5AD-9742-9DAE-9EE6456AB69E}" dt="2023-02-20T15:45:41.299" v="807"/>
          <ac:spMkLst>
            <pc:docMk/>
            <pc:sldMk cId="838507848" sldId="439"/>
            <ac:spMk id="48" creationId="{074042F1-C278-46DD-671C-3410D1E470A6}"/>
          </ac:spMkLst>
        </pc:spChg>
        <pc:spChg chg="add mod">
          <ac:chgData name="Lucas Alcantara" userId="7db96fcc-6949-4beb-acb0-c3326e42b5eb" providerId="ADAL" clId="{850A3ED4-A5AD-9742-9DAE-9EE6456AB69E}" dt="2023-02-20T15:45:41.299" v="807"/>
          <ac:spMkLst>
            <pc:docMk/>
            <pc:sldMk cId="838507848" sldId="439"/>
            <ac:spMk id="49" creationId="{88281F03-8A19-D926-43EB-AE5FBD9E6E0D}"/>
          </ac:spMkLst>
        </pc:spChg>
        <pc:spChg chg="add mod">
          <ac:chgData name="Lucas Alcantara" userId="7db96fcc-6949-4beb-acb0-c3326e42b5eb" providerId="ADAL" clId="{850A3ED4-A5AD-9742-9DAE-9EE6456AB69E}" dt="2023-02-20T15:45:41.299" v="807"/>
          <ac:spMkLst>
            <pc:docMk/>
            <pc:sldMk cId="838507848" sldId="439"/>
            <ac:spMk id="50" creationId="{1C6D0E00-1413-F4D8-4DFE-5D7711E59EF0}"/>
          </ac:spMkLst>
        </pc:spChg>
        <pc:spChg chg="add mod">
          <ac:chgData name="Lucas Alcantara" userId="7db96fcc-6949-4beb-acb0-c3326e42b5eb" providerId="ADAL" clId="{850A3ED4-A5AD-9742-9DAE-9EE6456AB69E}" dt="2023-02-20T15:45:41.299" v="807"/>
          <ac:spMkLst>
            <pc:docMk/>
            <pc:sldMk cId="838507848" sldId="439"/>
            <ac:spMk id="51" creationId="{BFE47A79-33CF-9ED6-A79F-CF97B20C17B2}"/>
          </ac:spMkLst>
        </pc:spChg>
        <pc:spChg chg="add mod">
          <ac:chgData name="Lucas Alcantara" userId="7db96fcc-6949-4beb-acb0-c3326e42b5eb" providerId="ADAL" clId="{850A3ED4-A5AD-9742-9DAE-9EE6456AB69E}" dt="2023-02-20T15:45:41.299" v="807"/>
          <ac:spMkLst>
            <pc:docMk/>
            <pc:sldMk cId="838507848" sldId="439"/>
            <ac:spMk id="52" creationId="{618C1F7C-DE28-F69C-2F31-46D9B42BC041}"/>
          </ac:spMkLst>
        </pc:spChg>
        <pc:grpChg chg="del">
          <ac:chgData name="Lucas Alcantara" userId="7db96fcc-6949-4beb-acb0-c3326e42b5eb" providerId="ADAL" clId="{850A3ED4-A5AD-9742-9DAE-9EE6456AB69E}" dt="2023-02-20T15:45:40.866" v="806" actId="478"/>
          <ac:grpSpMkLst>
            <pc:docMk/>
            <pc:sldMk cId="838507848" sldId="439"/>
            <ac:grpSpMk id="12" creationId="{AB709835-F34B-9C02-FC0C-45AC050F3980}"/>
          </ac:grpSpMkLst>
        </pc:grpChg>
        <pc:grpChg chg="add mod">
          <ac:chgData name="Lucas Alcantara" userId="7db96fcc-6949-4beb-acb0-c3326e42b5eb" providerId="ADAL" clId="{850A3ED4-A5AD-9742-9DAE-9EE6456AB69E}" dt="2023-02-20T15:45:41.299" v="807"/>
          <ac:grpSpMkLst>
            <pc:docMk/>
            <pc:sldMk cId="838507848" sldId="439"/>
            <ac:grpSpMk id="37" creationId="{441FE628-291A-F66B-0451-D2E194032716}"/>
          </ac:grpSpMkLst>
        </pc:grpChg>
      </pc:sldChg>
      <pc:sldMasterChg chg="addSldLayout delSldLayout modSldLayout">
        <pc:chgData name="Lucas Alcantara" userId="7db96fcc-6949-4beb-acb0-c3326e42b5eb" providerId="ADAL" clId="{850A3ED4-A5AD-9742-9DAE-9EE6456AB69E}" dt="2023-02-20T15:06:24.531" v="433" actId="5793"/>
        <pc:sldMasterMkLst>
          <pc:docMk/>
          <pc:sldMasterMk cId="0" sldId="2147483671"/>
        </pc:sldMasterMkLst>
        <pc:sldLayoutChg chg="modSp mod">
          <pc:chgData name="Lucas Alcantara" userId="7db96fcc-6949-4beb-acb0-c3326e42b5eb" providerId="ADAL" clId="{850A3ED4-A5AD-9742-9DAE-9EE6456AB69E}" dt="2023-02-20T14:34:59.075" v="43" actId="207"/>
          <pc:sldLayoutMkLst>
            <pc:docMk/>
            <pc:sldMasterMk cId="0" sldId="2147483671"/>
            <pc:sldLayoutMk cId="0" sldId="2147483648"/>
          </pc:sldLayoutMkLst>
          <pc:spChg chg="mod">
            <ac:chgData name="Lucas Alcantara" userId="7db96fcc-6949-4beb-acb0-c3326e42b5eb" providerId="ADAL" clId="{850A3ED4-A5AD-9742-9DAE-9EE6456AB69E}" dt="2023-02-20T14:34:59.075" v="43" actId="207"/>
            <ac:spMkLst>
              <pc:docMk/>
              <pc:sldMasterMk cId="0" sldId="2147483671"/>
              <pc:sldLayoutMk cId="0" sldId="2147483648"/>
              <ac:spMk id="10" creationId="{00000000-0000-0000-0000-000000000000}"/>
            </ac:spMkLst>
          </pc:spChg>
        </pc:sldLayoutChg>
        <pc:sldLayoutChg chg="addSp delSp modSp add mod replId modTransition">
          <pc:chgData name="Lucas Alcantara" userId="7db96fcc-6949-4beb-acb0-c3326e42b5eb" providerId="ADAL" clId="{850A3ED4-A5AD-9742-9DAE-9EE6456AB69E}" dt="2023-02-20T14:56:50.705" v="280" actId="22"/>
          <pc:sldLayoutMkLst>
            <pc:docMk/>
            <pc:sldMasterMk cId="0" sldId="2147483671"/>
            <pc:sldLayoutMk cId="1558035160" sldId="2147483672"/>
          </pc:sldLayoutMkLst>
          <pc:spChg chg="add del">
            <ac:chgData name="Lucas Alcantara" userId="7db96fcc-6949-4beb-acb0-c3326e42b5eb" providerId="ADAL" clId="{850A3ED4-A5AD-9742-9DAE-9EE6456AB69E}" dt="2023-02-20T14:40:27.959" v="101" actId="11529"/>
            <ac:spMkLst>
              <pc:docMk/>
              <pc:sldMasterMk cId="0" sldId="2147483671"/>
              <pc:sldLayoutMk cId="1558035160" sldId="2147483672"/>
              <ac:spMk id="2" creationId="{80F39BDD-ABAA-3883-1DFC-E16753947C1F}"/>
            </ac:spMkLst>
          </pc:spChg>
          <pc:spChg chg="add del mod">
            <ac:chgData name="Lucas Alcantara" userId="7db96fcc-6949-4beb-acb0-c3326e42b5eb" providerId="ADAL" clId="{850A3ED4-A5AD-9742-9DAE-9EE6456AB69E}" dt="2023-02-20T14:43:00.741" v="125" actId="948"/>
            <ac:spMkLst>
              <pc:docMk/>
              <pc:sldMasterMk cId="0" sldId="2147483671"/>
              <pc:sldLayoutMk cId="1558035160" sldId="2147483672"/>
              <ac:spMk id="3" creationId="{BDB1C281-A433-8B31-5930-82A94A0FDE55}"/>
            </ac:spMkLst>
          </pc:spChg>
          <pc:spChg chg="add del">
            <ac:chgData name="Lucas Alcantara" userId="7db96fcc-6949-4beb-acb0-c3326e42b5eb" providerId="ADAL" clId="{850A3ED4-A5AD-9742-9DAE-9EE6456AB69E}" dt="2023-02-20T14:44:21.330" v="137" actId="11529"/>
            <ac:spMkLst>
              <pc:docMk/>
              <pc:sldMasterMk cId="0" sldId="2147483671"/>
              <pc:sldLayoutMk cId="1558035160" sldId="2147483672"/>
              <ac:spMk id="4" creationId="{224DA07B-0F8F-6C22-6523-21F26E2C2070}"/>
            </ac:spMkLst>
          </pc:spChg>
          <pc:spChg chg="add del mod">
            <ac:chgData name="Lucas Alcantara" userId="7db96fcc-6949-4beb-acb0-c3326e42b5eb" providerId="ADAL" clId="{850A3ED4-A5AD-9742-9DAE-9EE6456AB69E}" dt="2023-02-20T14:50:36.556" v="243" actId="478"/>
            <ac:spMkLst>
              <pc:docMk/>
              <pc:sldMasterMk cId="0" sldId="2147483671"/>
              <pc:sldLayoutMk cId="1558035160" sldId="2147483672"/>
              <ac:spMk id="5" creationId="{D4580E16-0D82-562E-1756-EB67E2E17726}"/>
            </ac:spMkLst>
          </pc:spChg>
          <pc:spChg chg="add del">
            <ac:chgData name="Lucas Alcantara" userId="7db96fcc-6949-4beb-acb0-c3326e42b5eb" providerId="ADAL" clId="{850A3ED4-A5AD-9742-9DAE-9EE6456AB69E}" dt="2023-02-20T14:56:50.705" v="280" actId="22"/>
            <ac:spMkLst>
              <pc:docMk/>
              <pc:sldMasterMk cId="0" sldId="2147483671"/>
              <pc:sldLayoutMk cId="1558035160" sldId="2147483672"/>
              <ac:spMk id="7" creationId="{1D6EEC2E-D59A-67DF-323D-9C077193490D}"/>
            </ac:spMkLst>
          </pc:spChg>
          <pc:spChg chg="del">
            <ac:chgData name="Lucas Alcantara" userId="7db96fcc-6949-4beb-acb0-c3326e42b5eb" providerId="ADAL" clId="{850A3ED4-A5AD-9742-9DAE-9EE6456AB69E}" dt="2023-02-20T14:39:29.193" v="74" actId="478"/>
            <ac:spMkLst>
              <pc:docMk/>
              <pc:sldMasterMk cId="0" sldId="2147483671"/>
              <pc:sldLayoutMk cId="1558035160" sldId="2147483672"/>
              <ac:spMk id="16" creationId="{00000000-0000-0000-0000-000000000000}"/>
            </ac:spMkLst>
          </pc:spChg>
          <pc:spChg chg="del">
            <ac:chgData name="Lucas Alcantara" userId="7db96fcc-6949-4beb-acb0-c3326e42b5eb" providerId="ADAL" clId="{850A3ED4-A5AD-9742-9DAE-9EE6456AB69E}" dt="2023-02-20T14:39:31.941" v="75" actId="478"/>
            <ac:spMkLst>
              <pc:docMk/>
              <pc:sldMasterMk cId="0" sldId="2147483671"/>
              <pc:sldLayoutMk cId="1558035160" sldId="2147483672"/>
              <ac:spMk id="17" creationId="{00000000-0000-0000-0000-000000000000}"/>
            </ac:spMkLst>
          </pc:spChg>
        </pc:sldLayoutChg>
        <pc:sldLayoutChg chg="delSp modSp mod">
          <pc:chgData name="Lucas Alcantara" userId="7db96fcc-6949-4beb-acb0-c3326e42b5eb" providerId="ADAL" clId="{850A3ED4-A5AD-9742-9DAE-9EE6456AB69E}" dt="2023-02-20T15:06:24.531" v="433" actId="5793"/>
          <pc:sldLayoutMkLst>
            <pc:docMk/>
            <pc:sldMasterMk cId="0" sldId="2147483671"/>
            <pc:sldLayoutMk cId="3593931485" sldId="2147483673"/>
          </pc:sldLayoutMkLst>
          <pc:spChg chg="mod">
            <ac:chgData name="Lucas Alcantara" userId="7db96fcc-6949-4beb-acb0-c3326e42b5eb" providerId="ADAL" clId="{850A3ED4-A5AD-9742-9DAE-9EE6456AB69E}" dt="2023-02-20T15:06:24.531" v="433" actId="5793"/>
            <ac:spMkLst>
              <pc:docMk/>
              <pc:sldMasterMk cId="0" sldId="2147483671"/>
              <pc:sldLayoutMk cId="3593931485" sldId="2147483673"/>
              <ac:spMk id="2" creationId="{BBCA3261-D7D8-CDA7-B5AE-D9D92893EAFA}"/>
            </ac:spMkLst>
          </pc:spChg>
          <pc:spChg chg="del">
            <ac:chgData name="Lucas Alcantara" userId="7db96fcc-6949-4beb-acb0-c3326e42b5eb" providerId="ADAL" clId="{850A3ED4-A5AD-9742-9DAE-9EE6456AB69E}" dt="2023-02-20T14:57:19.260" v="283" actId="478"/>
            <ac:spMkLst>
              <pc:docMk/>
              <pc:sldMasterMk cId="0" sldId="2147483671"/>
              <pc:sldLayoutMk cId="3593931485" sldId="2147483673"/>
              <ac:spMk id="3" creationId="{50F46F78-FE5E-9E9E-DED1-CAB954C7EBA7}"/>
            </ac:spMkLst>
          </pc:spChg>
        </pc:sldLayoutChg>
        <pc:sldLayoutChg chg="add del mod modTransition">
          <pc:chgData name="Lucas Alcantara" userId="7db96fcc-6949-4beb-acb0-c3326e42b5eb" providerId="ADAL" clId="{850A3ED4-A5AD-9742-9DAE-9EE6456AB69E}" dt="2023-02-20T14:57:10.700" v="282" actId="2890"/>
          <pc:sldLayoutMkLst>
            <pc:docMk/>
            <pc:sldMasterMk cId="0" sldId="2147483671"/>
            <pc:sldLayoutMk cId="3916790209"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3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18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97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080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260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97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51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06947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93766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40358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57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099508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80420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31327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64823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6297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65049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040907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7343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58460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38571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633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748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28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0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841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41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89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13204" y="82479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rgbClr val="FFFFFF"/>
            </a:solidFill>
            <a:ln>
              <a:noFill/>
            </a:ln>
            <a:effectLst>
              <a:outerShdw blurRad="57150" dist="47625" dir="2940000" algn="bl" rotWithShape="0">
                <a:schemeClr val="accent6">
                  <a:lumMod val="75000"/>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54" y="289874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Medium"/>
                <a:ea typeface="Hepta Slab Medium"/>
                <a:cs typeface="Hepta Slab Medium"/>
                <a:sym typeface="Hepta Slab Medium"/>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779" y="4062478"/>
            <a:ext cx="1276200" cy="272100"/>
          </a:xfrm>
          <a:prstGeom prst="rect">
            <a:avLst/>
          </a:prstGeom>
          <a:solidFill>
            <a:schemeClr val="accent6">
              <a:lumMod val="75000"/>
            </a:schemeClr>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8"/>
        <p:cNvGrpSpPr/>
        <p:nvPr/>
      </p:nvGrpSpPr>
      <p:grpSpPr>
        <a:xfrm>
          <a:off x="0" y="0"/>
          <a:ext cx="0" cy="0"/>
          <a:chOff x="0" y="0"/>
          <a:chExt cx="0" cy="0"/>
        </a:xfrm>
      </p:grpSpPr>
      <p:grpSp>
        <p:nvGrpSpPr>
          <p:cNvPr id="9" name="Google Shape;9;p2"/>
          <p:cNvGrpSpPr/>
          <p:nvPr/>
        </p:nvGrpSpPr>
        <p:grpSpPr>
          <a:xfrm>
            <a:off x="713204" y="82479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rgbClr val="FFFFFF"/>
            </a:solidFill>
            <a:ln>
              <a:noFill/>
            </a:ln>
            <a:effectLst>
              <a:outerShdw blurRad="57150" dist="47625" dir="2940000" algn="bl" rotWithShape="0">
                <a:schemeClr val="accent6">
                  <a:lumMod val="75000"/>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 Placeholder 2">
            <a:extLst>
              <a:ext uri="{FF2B5EF4-FFF2-40B4-BE49-F238E27FC236}">
                <a16:creationId xmlns:a16="http://schemas.microsoft.com/office/drawing/2014/main" id="{BDB1C281-A433-8B31-5930-82A94A0FDE55}"/>
              </a:ext>
            </a:extLst>
          </p:cNvPr>
          <p:cNvSpPr>
            <a:spLocks noGrp="1"/>
          </p:cNvSpPr>
          <p:nvPr>
            <p:ph type="body" sz="quarter" idx="10"/>
          </p:nvPr>
        </p:nvSpPr>
        <p:spPr>
          <a:xfrm>
            <a:off x="904875" y="1381125"/>
            <a:ext cx="7294563" cy="3119438"/>
          </a:xfrm>
        </p:spPr>
        <p:txBody>
          <a:bodyPr/>
          <a:lstStyle>
            <a:lvl1pPr marL="0">
              <a:lnSpc>
                <a:spcPct val="100000"/>
              </a:lnSpc>
              <a:buClr>
                <a:schemeClr val="tx1">
                  <a:lumMod val="75000"/>
                </a:schemeClr>
              </a:buClr>
              <a:defRPr>
                <a:solidFill>
                  <a:schemeClr val="tx1">
                    <a:lumMod val="75000"/>
                  </a:schemeClr>
                </a:solidFill>
              </a:defRPr>
            </a:lvl1pPr>
            <a:lvl2pPr marL="540000">
              <a:lnSpc>
                <a:spcPct val="100000"/>
              </a:lnSpc>
              <a:buClr>
                <a:schemeClr val="tx1">
                  <a:lumMod val="75000"/>
                </a:schemeClr>
              </a:buClr>
              <a:defRPr>
                <a:solidFill>
                  <a:schemeClr val="tx1">
                    <a:lumMod val="75000"/>
                  </a:schemeClr>
                </a:solidFill>
              </a:defRPr>
            </a:lvl2pPr>
            <a:lvl3pPr marL="900000">
              <a:lnSpc>
                <a:spcPct val="100000"/>
              </a:lnSpc>
              <a:buClr>
                <a:schemeClr val="tx1">
                  <a:lumMod val="75000"/>
                </a:schemeClr>
              </a:buClr>
              <a:defRPr>
                <a:solidFill>
                  <a:schemeClr val="tx1">
                    <a:lumMod val="75000"/>
                  </a:schemeClr>
                </a:solidFill>
              </a:defRPr>
            </a:lvl3pPr>
            <a:lvl4pPr marL="1260000">
              <a:lnSpc>
                <a:spcPct val="100000"/>
              </a:lnSpc>
              <a:buClr>
                <a:schemeClr val="tx1">
                  <a:lumMod val="75000"/>
                </a:schemeClr>
              </a:buClr>
              <a:defRPr>
                <a:solidFill>
                  <a:schemeClr val="tx1">
                    <a:lumMod val="75000"/>
                  </a:schemeClr>
                </a:solidFill>
              </a:defRPr>
            </a:lvl4pPr>
            <a:lvl5pPr marL="1620000">
              <a:lnSpc>
                <a:spcPct val="100000"/>
              </a:lnSpc>
              <a:buClr>
                <a:schemeClr val="tx1">
                  <a:lumMod val="75000"/>
                </a:schemeClr>
              </a:buClr>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55803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reserve="1" userDrawn="1">
  <p:cSld name="Caption">
    <p:spTree>
      <p:nvGrpSpPr>
        <p:cNvPr id="1" name="Shape 50"/>
        <p:cNvGrpSpPr/>
        <p:nvPr/>
      </p:nvGrpSpPr>
      <p:grpSpPr>
        <a:xfrm>
          <a:off x="0" y="0"/>
          <a:ext cx="0" cy="0"/>
          <a:chOff x="0" y="0"/>
          <a:chExt cx="0" cy="0"/>
        </a:xfrm>
      </p:grpSpPr>
      <p:grpSp>
        <p:nvGrpSpPr>
          <p:cNvPr id="51" name="Google Shape;51;p10"/>
          <p:cNvGrpSpPr/>
          <p:nvPr/>
        </p:nvGrpSpPr>
        <p:grpSpPr>
          <a:xfrm>
            <a:off x="253981" y="757163"/>
            <a:ext cx="8636037" cy="4169678"/>
            <a:chOff x="445049" y="349737"/>
            <a:chExt cx="8636037" cy="4169678"/>
          </a:xfrm>
        </p:grpSpPr>
        <p:sp>
          <p:nvSpPr>
            <p:cNvPr id="52" name="Google Shape;52;p10"/>
            <p:cNvSpPr/>
            <p:nvPr/>
          </p:nvSpPr>
          <p:spPr>
            <a:xfrm>
              <a:off x="445050" y="351774"/>
              <a:ext cx="8636036" cy="4167641"/>
            </a:xfrm>
            <a:prstGeom prst="roundRect">
              <a:avLst>
                <a:gd name="adj" fmla="val 5570"/>
              </a:avLst>
            </a:prstGeom>
            <a:solidFill>
              <a:srgbClr val="FFFFFF"/>
            </a:solidFill>
            <a:ln>
              <a:noFill/>
            </a:ln>
            <a:effectLst>
              <a:outerShdw blurRad="57150" dist="47625" dir="2940000" algn="bl" rotWithShape="0">
                <a:schemeClr val="accent6">
                  <a:lumMod val="75000"/>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 name="Google Shape;53;p10"/>
            <p:cNvGrpSpPr/>
            <p:nvPr/>
          </p:nvGrpSpPr>
          <p:grpSpPr>
            <a:xfrm>
              <a:off x="445049" y="349737"/>
              <a:ext cx="8636035" cy="392400"/>
              <a:chOff x="-8550476" y="393000"/>
              <a:chExt cx="8636035" cy="392400"/>
            </a:xfrm>
          </p:grpSpPr>
          <p:sp>
            <p:nvSpPr>
              <p:cNvPr id="54" name="Google Shape;54;p10"/>
              <p:cNvSpPr/>
              <p:nvPr/>
            </p:nvSpPr>
            <p:spPr>
              <a:xfrm>
                <a:off x="-8550476" y="393000"/>
                <a:ext cx="8636035"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Google Shape;58;p10"/>
          <p:cNvSpPr txBox="1">
            <a:spLocks noGrp="1"/>
          </p:cNvSpPr>
          <p:nvPr>
            <p:ph type="ctrTitle"/>
          </p:nvPr>
        </p:nvSpPr>
        <p:spPr>
          <a:xfrm>
            <a:off x="4878143" y="807791"/>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2" name="Google Shape;82;p14">
            <a:extLst>
              <a:ext uri="{FF2B5EF4-FFF2-40B4-BE49-F238E27FC236}">
                <a16:creationId xmlns:a16="http://schemas.microsoft.com/office/drawing/2014/main" id="{BBCA3261-D7D8-CDA7-B5AE-D9D92893EAFA}"/>
              </a:ext>
            </a:extLst>
          </p:cNvPr>
          <p:cNvSpPr txBox="1">
            <a:spLocks noGrp="1"/>
          </p:cNvSpPr>
          <p:nvPr>
            <p:ph type="body" idx="1"/>
          </p:nvPr>
        </p:nvSpPr>
        <p:spPr>
          <a:xfrm>
            <a:off x="526056" y="1371800"/>
            <a:ext cx="8133447" cy="3257100"/>
          </a:xfrm>
          <a:prstGeom prst="rect">
            <a:avLst/>
          </a:prstGeom>
        </p:spPr>
        <p:txBody>
          <a:bodyPr spcFirstLastPara="1" wrap="square" lIns="91425" tIns="91425" rIns="91425" bIns="91425" anchor="t" anchorCtr="0">
            <a:noAutofit/>
          </a:bodyPr>
          <a:lstStyle>
            <a:lvl1pPr marL="0" lvl="0" indent="0" rtl="0">
              <a:lnSpc>
                <a:spcPct val="100000"/>
              </a:lnSpc>
              <a:spcBef>
                <a:spcPts val="0"/>
              </a:spcBef>
              <a:spcAft>
                <a:spcPts val="0"/>
              </a:spcAft>
              <a:buClr>
                <a:schemeClr val="tx1"/>
              </a:buClr>
              <a:buSzPts val="1100"/>
              <a:buNone/>
              <a:defRPr sz="1600">
                <a:solidFill>
                  <a:schemeClr val="accent6">
                    <a:lumMod val="75000"/>
                  </a:schemeClr>
                </a:solidFill>
              </a:defRPr>
            </a:lvl1pPr>
            <a:lvl2pPr marL="914400" lvl="1" indent="-298450" rtl="0">
              <a:lnSpc>
                <a:spcPct val="100000"/>
              </a:lnSpc>
              <a:spcBef>
                <a:spcPts val="0"/>
              </a:spcBef>
              <a:spcAft>
                <a:spcPts val="0"/>
              </a:spcAft>
              <a:buClr>
                <a:schemeClr val="tx1"/>
              </a:buClr>
              <a:buSzPts val="1100"/>
              <a:buAutoNum type="alphaLcPeriod"/>
              <a:defRPr sz="1400">
                <a:solidFill>
                  <a:schemeClr val="accent6">
                    <a:lumMod val="75000"/>
                  </a:schemeClr>
                </a:solidFill>
              </a:defRPr>
            </a:lvl2pPr>
            <a:lvl3pPr marL="1371600" lvl="2" indent="-298450" rtl="0">
              <a:lnSpc>
                <a:spcPct val="100000"/>
              </a:lnSpc>
              <a:spcBef>
                <a:spcPts val="0"/>
              </a:spcBef>
              <a:spcAft>
                <a:spcPts val="600"/>
              </a:spcAft>
              <a:buClr>
                <a:schemeClr val="tx1"/>
              </a:buClr>
              <a:buSzPts val="1100"/>
              <a:buAutoNum type="romanLcPeriod"/>
              <a:defRPr sz="1200">
                <a:solidFill>
                  <a:schemeClr val="accent6">
                    <a:lumMod val="75000"/>
                  </a:schemeClr>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lang="en-US" dirty="0"/>
          </a:p>
          <a:p>
            <a:pPr lvl="1"/>
            <a:endParaRPr lang="en-US" dirty="0"/>
          </a:p>
          <a:p>
            <a:pPr lvl="2"/>
            <a:endParaRPr dirty="0"/>
          </a:p>
        </p:txBody>
      </p:sp>
    </p:spTree>
    <p:extLst>
      <p:ext uri="{BB962C8B-B14F-4D97-AF65-F5344CB8AC3E}">
        <p14:creationId xmlns:p14="http://schemas.microsoft.com/office/powerpoint/2010/main" val="3593931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dirty="0"/>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p:spTree>
      <p:nvGrpSpPr>
        <p:cNvPr id="1" name="Shape 46"/>
        <p:cNvGrpSpPr/>
        <p:nvPr/>
      </p:nvGrpSpPr>
      <p:grpSpPr>
        <a:xfrm>
          <a:off x="0" y="0"/>
          <a:ext cx="0" cy="0"/>
          <a:chOff x="0" y="0"/>
          <a:chExt cx="0" cy="0"/>
        </a:xfrm>
      </p:grpSpPr>
      <p:grpSp>
        <p:nvGrpSpPr>
          <p:cNvPr id="2" name="Google Shape;51;p10">
            <a:extLst>
              <a:ext uri="{FF2B5EF4-FFF2-40B4-BE49-F238E27FC236}">
                <a16:creationId xmlns:a16="http://schemas.microsoft.com/office/drawing/2014/main" id="{B68C785A-3DDB-D18D-57B6-AF04EF688238}"/>
              </a:ext>
            </a:extLst>
          </p:cNvPr>
          <p:cNvGrpSpPr/>
          <p:nvPr userDrawn="1"/>
        </p:nvGrpSpPr>
        <p:grpSpPr>
          <a:xfrm>
            <a:off x="2274844" y="1410982"/>
            <a:ext cx="4594312" cy="2321536"/>
            <a:chOff x="445050" y="349737"/>
            <a:chExt cx="4594312" cy="2321536"/>
          </a:xfrm>
        </p:grpSpPr>
        <p:sp>
          <p:nvSpPr>
            <p:cNvPr id="3" name="Google Shape;52;p10">
              <a:extLst>
                <a:ext uri="{FF2B5EF4-FFF2-40B4-BE49-F238E27FC236}">
                  <a16:creationId xmlns:a16="http://schemas.microsoft.com/office/drawing/2014/main" id="{141AC11E-C08B-7589-5CCA-98070E566E05}"/>
                </a:ext>
              </a:extLst>
            </p:cNvPr>
            <p:cNvSpPr/>
            <p:nvPr/>
          </p:nvSpPr>
          <p:spPr>
            <a:xfrm>
              <a:off x="445050" y="351774"/>
              <a:ext cx="4594312" cy="2319499"/>
            </a:xfrm>
            <a:prstGeom prst="roundRect">
              <a:avLst>
                <a:gd name="adj" fmla="val 5570"/>
              </a:avLst>
            </a:prstGeom>
            <a:solidFill>
              <a:srgbClr val="FFFFFF"/>
            </a:solidFill>
            <a:ln>
              <a:noFill/>
            </a:ln>
            <a:effectLst>
              <a:outerShdw blurRad="57150" dist="47625" dir="2940000" algn="bl" rotWithShape="0">
                <a:schemeClr val="accent6">
                  <a:lumMod val="75000"/>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53;p10">
              <a:extLst>
                <a:ext uri="{FF2B5EF4-FFF2-40B4-BE49-F238E27FC236}">
                  <a16:creationId xmlns:a16="http://schemas.microsoft.com/office/drawing/2014/main" id="{ED2E4B65-F513-D3BE-2CFA-DE1E03C17EBB}"/>
                </a:ext>
              </a:extLst>
            </p:cNvPr>
            <p:cNvGrpSpPr/>
            <p:nvPr/>
          </p:nvGrpSpPr>
          <p:grpSpPr>
            <a:xfrm>
              <a:off x="445050" y="349737"/>
              <a:ext cx="4594312" cy="392400"/>
              <a:chOff x="-8550475" y="393000"/>
              <a:chExt cx="4594312" cy="392400"/>
            </a:xfrm>
          </p:grpSpPr>
          <p:sp>
            <p:nvSpPr>
              <p:cNvPr id="5" name="Google Shape;54;p10">
                <a:extLst>
                  <a:ext uri="{FF2B5EF4-FFF2-40B4-BE49-F238E27FC236}">
                    <a16:creationId xmlns:a16="http://schemas.microsoft.com/office/drawing/2014/main" id="{95E6AC42-D457-6251-1E19-D8FEDAEA27E6}"/>
                  </a:ext>
                </a:extLst>
              </p:cNvPr>
              <p:cNvSpPr/>
              <p:nvPr/>
            </p:nvSpPr>
            <p:spPr>
              <a:xfrm>
                <a:off x="-8550475" y="393000"/>
                <a:ext cx="4594312" cy="392400"/>
              </a:xfrm>
              <a:prstGeom prst="round2SameRect">
                <a:avLst>
                  <a:gd name="adj1" fmla="val 31603"/>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p10">
                <a:extLst>
                  <a:ext uri="{FF2B5EF4-FFF2-40B4-BE49-F238E27FC236}">
                    <a16:creationId xmlns:a16="http://schemas.microsoft.com/office/drawing/2014/main" id="{59AE4099-7F99-ACF7-4CE2-23285401B414}"/>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6;p10">
                <a:extLst>
                  <a:ext uri="{FF2B5EF4-FFF2-40B4-BE49-F238E27FC236}">
                    <a16:creationId xmlns:a16="http://schemas.microsoft.com/office/drawing/2014/main" id="{A29B0B2C-BE5A-1946-8E0C-57743CC8238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p10">
                <a:extLst>
                  <a:ext uri="{FF2B5EF4-FFF2-40B4-BE49-F238E27FC236}">
                    <a16:creationId xmlns:a16="http://schemas.microsoft.com/office/drawing/2014/main" id="{CE562D7E-0391-C6AA-C33F-02ABAEDE46B4}"/>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49;p9">
            <a:extLst>
              <a:ext uri="{FF2B5EF4-FFF2-40B4-BE49-F238E27FC236}">
                <a16:creationId xmlns:a16="http://schemas.microsoft.com/office/drawing/2014/main" id="{BB0D457C-8DF2-E3DF-D1F6-1252CE8FA9F5}"/>
              </a:ext>
            </a:extLst>
          </p:cNvPr>
          <p:cNvSpPr txBox="1">
            <a:spLocks noGrp="1"/>
          </p:cNvSpPr>
          <p:nvPr>
            <p:ph type="title" idx="2" hasCustomPrompt="1"/>
          </p:nvPr>
        </p:nvSpPr>
        <p:spPr>
          <a:xfrm flipH="1">
            <a:off x="3096371" y="2509050"/>
            <a:ext cx="2951258"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dirty="0"/>
              <a:t>xx%</a:t>
            </a:r>
          </a:p>
        </p:txBody>
      </p:sp>
    </p:spTree>
    <p:extLst>
      <p:ext uri="{BB962C8B-B14F-4D97-AF65-F5344CB8AC3E}">
        <p14:creationId xmlns:p14="http://schemas.microsoft.com/office/powerpoint/2010/main" val="129960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2"/>
          <p:cNvSpPr txBox="1">
            <a:spLocks noGrp="1"/>
          </p:cNvSpPr>
          <p:nvPr>
            <p:ph type="subTitle" idx="1"/>
          </p:nvPr>
        </p:nvSpPr>
        <p:spPr>
          <a:xfrm flipH="1">
            <a:off x="1249387"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2"/>
          <p:cNvSpPr txBox="1">
            <a:spLocks noGrp="1"/>
          </p:cNvSpPr>
          <p:nvPr>
            <p:ph type="subTitle" idx="2"/>
          </p:nvPr>
        </p:nvSpPr>
        <p:spPr>
          <a:xfrm flipH="1">
            <a:off x="1249387"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3"/>
          </p:nvPr>
        </p:nvSpPr>
        <p:spPr>
          <a:xfrm flipH="1">
            <a:off x="5234863"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2"/>
          <p:cNvSpPr txBox="1">
            <a:spLocks noGrp="1"/>
          </p:cNvSpPr>
          <p:nvPr>
            <p:ph type="subTitle" idx="4"/>
          </p:nvPr>
        </p:nvSpPr>
        <p:spPr>
          <a:xfrm flipH="1">
            <a:off x="5234863"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2"/>
          <p:cNvSpPr txBox="1">
            <a:spLocks noGrp="1"/>
          </p:cNvSpPr>
          <p:nvPr>
            <p:ph type="subTitle" idx="5"/>
          </p:nvPr>
        </p:nvSpPr>
        <p:spPr>
          <a:xfrm flipH="1">
            <a:off x="865638"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5" name="Google Shape;75;p12"/>
          <p:cNvSpPr txBox="1">
            <a:spLocks noGrp="1"/>
          </p:cNvSpPr>
          <p:nvPr>
            <p:ph type="subTitle" idx="6"/>
          </p:nvPr>
        </p:nvSpPr>
        <p:spPr>
          <a:xfrm flipH="1">
            <a:off x="865637"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6" name="Google Shape;76;p12"/>
          <p:cNvSpPr txBox="1">
            <a:spLocks noGrp="1"/>
          </p:cNvSpPr>
          <p:nvPr>
            <p:ph type="subTitle" idx="7"/>
          </p:nvPr>
        </p:nvSpPr>
        <p:spPr>
          <a:xfrm flipH="1">
            <a:off x="4851163"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7" name="Google Shape;77;p12"/>
          <p:cNvSpPr txBox="1">
            <a:spLocks noGrp="1"/>
          </p:cNvSpPr>
          <p:nvPr>
            <p:ph type="subTitle" idx="8"/>
          </p:nvPr>
        </p:nvSpPr>
        <p:spPr>
          <a:xfrm flipH="1">
            <a:off x="4851163"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lumMod val="40000"/>
            <a:lumOff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SemiBold"/>
              <a:buNone/>
              <a:defRPr sz="24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dk1" tx1="lt1" bg2="dk2" tx2="lt2" accent1="accent1" accent2="accent2" accent3="accent3" accent4="accent4" accent5="accent5" accent6="accent6" hlink="hlink" folHlink="folHlink"/>
  <p:sldLayoutIdLst>
    <p:sldLayoutId id="2147483648" r:id="rId1"/>
    <p:sldLayoutId id="2147483672" r:id="rId2"/>
    <p:sldLayoutId id="2147483673" r:id="rId3"/>
    <p:sldLayoutId id="2147483655" r:id="rId4"/>
    <p:sldLayoutId id="2147483670" r:id="rId5"/>
    <p:sldLayoutId id="2147483658"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bit.ly/33VAFh3" TargetMode="External"/><Relationship Id="rId3" Type="http://schemas.openxmlformats.org/officeDocument/2006/relationships/image" Target="../media/image1.png"/><Relationship Id="rId7" Type="http://schemas.openxmlformats.org/officeDocument/2006/relationships/hyperlink" Target="http://bit.ly/30B07Gq"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bit.ly/2Tynxth"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bit.ly/2Tynxth" TargetMode="External"/><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5" Type="http://schemas.openxmlformats.org/officeDocument/2006/relationships/hyperlink" Target="http://bit.ly/30B07Gq" TargetMode="External"/><Relationship Id="rId4" Type="http://schemas.openxmlformats.org/officeDocument/2006/relationships/hyperlink" Target="http://bit.ly/2Tynxth"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hyperlink" Target="http://bit.ly/33VAFh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5" Type="http://schemas.openxmlformats.org/officeDocument/2006/relationships/hyperlink" Target="http://bit.ly/30B07Gq" TargetMode="External"/><Relationship Id="rId4" Type="http://schemas.openxmlformats.org/officeDocument/2006/relationships/hyperlink" Target="http://bit.ly/2Tynxt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5" Type="http://schemas.openxmlformats.org/officeDocument/2006/relationships/hyperlink" Target="http://bit.ly/30B07Gq" TargetMode="External"/><Relationship Id="rId4" Type="http://schemas.openxmlformats.org/officeDocument/2006/relationships/hyperlink" Target="http://bit.ly/2Tynxth"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bit.ly/33VAFh3"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5" Type="http://schemas.openxmlformats.org/officeDocument/2006/relationships/hyperlink" Target="http://bit.ly/2Tynxth" TargetMode="Externa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bit.ly/2Tynxth" TargetMode="Externa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hyperlink" Target="http://bit.ly/33VAFh3" TargetMode="External"/><Relationship Id="rId4" Type="http://schemas.openxmlformats.org/officeDocument/2006/relationships/image" Target="../media/image38.png"/><Relationship Id="rId9"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bit.ly/33VAFh3" TargetMode="External"/><Relationship Id="rId3" Type="http://schemas.openxmlformats.org/officeDocument/2006/relationships/image" Target="../media/image42.png"/><Relationship Id="rId7" Type="http://schemas.openxmlformats.org/officeDocument/2006/relationships/hyperlink" Target="http://bit.ly/30B07Gq"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bit.ly/2Tynxth"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2Tynxth" TargetMode="External"/><Relationship Id="rId1" Type="http://schemas.openxmlformats.org/officeDocument/2006/relationships/slideLayout" Target="../slideLayouts/slideLayout3.xm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hyperlink" Target="http://bit.ly/33VAFh3" TargetMode="External"/><Relationship Id="rId5" Type="http://schemas.openxmlformats.org/officeDocument/2006/relationships/hyperlink" Target="http://bit.ly/30B07Gq" TargetMode="External"/><Relationship Id="rId4" Type="http://schemas.openxmlformats.org/officeDocument/2006/relationships/hyperlink" Target="http://bit.ly/2Tynxth"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2226590" y="1554343"/>
            <a:ext cx="4690819" cy="897300"/>
          </a:xfrm>
        </p:spPr>
        <p:txBody>
          <a:bodyPr/>
          <a:lstStyle/>
          <a:p>
            <a:pPr lvl="0"/>
            <a:r>
              <a:rPr lang="en-CA" dirty="0"/>
              <a:t>Workshop Series:</a:t>
            </a:r>
            <a:br>
              <a:rPr lang="en-CA" dirty="0"/>
            </a:br>
            <a:r>
              <a:rPr lang="en-CA" dirty="0"/>
              <a:t>Reusable Research Data Made Shiny</a:t>
            </a:r>
          </a:p>
        </p:txBody>
      </p:sp>
      <p:sp>
        <p:nvSpPr>
          <p:cNvPr id="8" name="TextBox 7">
            <a:extLst>
              <a:ext uri="{FF2B5EF4-FFF2-40B4-BE49-F238E27FC236}">
                <a16:creationId xmlns:a16="http://schemas.microsoft.com/office/drawing/2014/main" id="{9827A282-6443-6AFD-0E7C-8DFB23C7F66B}"/>
              </a:ext>
            </a:extLst>
          </p:cNvPr>
          <p:cNvSpPr txBox="1"/>
          <p:nvPr/>
        </p:nvSpPr>
        <p:spPr>
          <a:xfrm>
            <a:off x="2512726" y="2875822"/>
            <a:ext cx="4118547" cy="461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6000"/>
              <a:buFont typeface="Hepta Slab SemiBold"/>
              <a:buNone/>
              <a:defRPr sz="2400">
                <a:solidFill>
                  <a:schemeClr val="lt1"/>
                </a:solidFill>
                <a:latin typeface="Hepta Slab Medium"/>
                <a:ea typeface="Hepta Slab Medium"/>
                <a:cs typeface="Hepta Slab Medium"/>
                <a:sym typeface="Hepta Slab Medium"/>
              </a:defRPr>
            </a:lvl1pPr>
            <a:lvl2pPr>
              <a:buClr>
                <a:schemeClr val="dk1"/>
              </a:buClr>
              <a:buSzPts val="6000"/>
              <a:buFont typeface="Bahiana"/>
              <a:buNone/>
              <a:defRPr sz="6000">
                <a:solidFill>
                  <a:schemeClr val="dk1"/>
                </a:solidFill>
                <a:latin typeface="Bahiana"/>
                <a:ea typeface="Bahiana"/>
                <a:cs typeface="Bahiana"/>
                <a:sym typeface="Bahiana"/>
              </a:defRPr>
            </a:lvl2pPr>
            <a:lvl3pPr>
              <a:buClr>
                <a:schemeClr val="dk1"/>
              </a:buClr>
              <a:buSzPts val="6000"/>
              <a:buFont typeface="Bahiana"/>
              <a:buNone/>
              <a:defRPr sz="6000">
                <a:solidFill>
                  <a:schemeClr val="dk1"/>
                </a:solidFill>
                <a:latin typeface="Bahiana"/>
                <a:ea typeface="Bahiana"/>
                <a:cs typeface="Bahiana"/>
                <a:sym typeface="Bahiana"/>
              </a:defRPr>
            </a:lvl3pPr>
            <a:lvl4pPr>
              <a:buClr>
                <a:schemeClr val="dk1"/>
              </a:buClr>
              <a:buSzPts val="6000"/>
              <a:buFont typeface="Bahiana"/>
              <a:buNone/>
              <a:defRPr sz="6000">
                <a:solidFill>
                  <a:schemeClr val="dk1"/>
                </a:solidFill>
                <a:latin typeface="Bahiana"/>
                <a:ea typeface="Bahiana"/>
                <a:cs typeface="Bahiana"/>
                <a:sym typeface="Bahiana"/>
              </a:defRPr>
            </a:lvl4pPr>
            <a:lvl5pPr>
              <a:buClr>
                <a:schemeClr val="dk1"/>
              </a:buClr>
              <a:buSzPts val="6000"/>
              <a:buFont typeface="Bahiana"/>
              <a:buNone/>
              <a:defRPr sz="6000">
                <a:solidFill>
                  <a:schemeClr val="dk1"/>
                </a:solidFill>
                <a:latin typeface="Bahiana"/>
                <a:ea typeface="Bahiana"/>
                <a:cs typeface="Bahiana"/>
                <a:sym typeface="Bahiana"/>
              </a:defRPr>
            </a:lvl5pPr>
            <a:lvl6pPr>
              <a:buClr>
                <a:schemeClr val="dk1"/>
              </a:buClr>
              <a:buSzPts val="6000"/>
              <a:buFont typeface="Bahiana"/>
              <a:buNone/>
              <a:defRPr sz="6000">
                <a:solidFill>
                  <a:schemeClr val="dk1"/>
                </a:solidFill>
                <a:latin typeface="Bahiana"/>
                <a:ea typeface="Bahiana"/>
                <a:cs typeface="Bahiana"/>
                <a:sym typeface="Bahiana"/>
              </a:defRPr>
            </a:lvl6pPr>
            <a:lvl7pPr>
              <a:buClr>
                <a:schemeClr val="dk1"/>
              </a:buClr>
              <a:buSzPts val="6000"/>
              <a:buFont typeface="Bahiana"/>
              <a:buNone/>
              <a:defRPr sz="6000">
                <a:solidFill>
                  <a:schemeClr val="dk1"/>
                </a:solidFill>
                <a:latin typeface="Bahiana"/>
                <a:ea typeface="Bahiana"/>
                <a:cs typeface="Bahiana"/>
                <a:sym typeface="Bahiana"/>
              </a:defRPr>
            </a:lvl7pPr>
            <a:lvl8pPr>
              <a:buClr>
                <a:schemeClr val="dk1"/>
              </a:buClr>
              <a:buSzPts val="6000"/>
              <a:buFont typeface="Bahiana"/>
              <a:buNone/>
              <a:defRPr sz="6000">
                <a:solidFill>
                  <a:schemeClr val="dk1"/>
                </a:solidFill>
                <a:latin typeface="Bahiana"/>
                <a:ea typeface="Bahiana"/>
                <a:cs typeface="Bahiana"/>
                <a:sym typeface="Bahiana"/>
              </a:defRPr>
            </a:lvl8pPr>
            <a:lvl9pPr>
              <a:buClr>
                <a:schemeClr val="dk1"/>
              </a:buClr>
              <a:buSzPts val="6000"/>
              <a:buFont typeface="Bahiana"/>
              <a:buNone/>
              <a:defRPr sz="6000">
                <a:solidFill>
                  <a:schemeClr val="dk1"/>
                </a:solidFill>
                <a:latin typeface="Bahiana"/>
                <a:ea typeface="Bahiana"/>
                <a:cs typeface="Bahiana"/>
                <a:sym typeface="Bahiana"/>
              </a:defRPr>
            </a:lvl9pPr>
          </a:lstStyle>
          <a:p>
            <a:r>
              <a:rPr lang="en-US" sz="1400" dirty="0"/>
              <a:t>Ontario Dairy Research Centre | Online</a:t>
            </a:r>
          </a:p>
          <a:p>
            <a:r>
              <a:rPr lang="en-US" sz="1400" dirty="0"/>
              <a:t>February 21</a:t>
            </a:r>
            <a:r>
              <a:rPr lang="en-US" sz="1400" baseline="30000" dirty="0"/>
              <a:t>st</a:t>
            </a:r>
            <a:r>
              <a:rPr lang="en-US" sz="1400" dirty="0"/>
              <a:t> - 24</a:t>
            </a:r>
            <a:r>
              <a:rPr lang="en-US" sz="1400" baseline="30000" dirty="0"/>
              <a:t>th</a:t>
            </a:r>
            <a:r>
              <a:rPr lang="en-US" sz="1400" dirty="0"/>
              <a:t>, 2023</a:t>
            </a:r>
          </a:p>
        </p:txBody>
      </p:sp>
      <p:pic>
        <p:nvPicPr>
          <p:cNvPr id="38" name="Picture 37" descr="Text&#10;&#10;Description automatically generated">
            <a:extLst>
              <a:ext uri="{FF2B5EF4-FFF2-40B4-BE49-F238E27FC236}">
                <a16:creationId xmlns:a16="http://schemas.microsoft.com/office/drawing/2014/main" id="{CB61536F-362E-5E83-7012-9D97DC018C4A}"/>
              </a:ext>
            </a:extLst>
          </p:cNvPr>
          <p:cNvPicPr>
            <a:picLocks noChangeAspect="1"/>
          </p:cNvPicPr>
          <p:nvPr/>
        </p:nvPicPr>
        <p:blipFill>
          <a:blip r:embed="rId3"/>
          <a:stretch>
            <a:fillRect/>
          </a:stretch>
        </p:blipFill>
        <p:spPr>
          <a:xfrm>
            <a:off x="1205472" y="3761666"/>
            <a:ext cx="1155051" cy="618318"/>
          </a:xfrm>
          <a:prstGeom prst="rect">
            <a:avLst/>
          </a:prstGeom>
        </p:spPr>
      </p:pic>
      <p:pic>
        <p:nvPicPr>
          <p:cNvPr id="41" name="Picture 40" descr="Logo&#10;&#10;Description automatically generated">
            <a:extLst>
              <a:ext uri="{FF2B5EF4-FFF2-40B4-BE49-F238E27FC236}">
                <a16:creationId xmlns:a16="http://schemas.microsoft.com/office/drawing/2014/main" id="{2F55D773-EBCF-D399-3D26-E2B603A33E40}"/>
              </a:ext>
            </a:extLst>
          </p:cNvPr>
          <p:cNvPicPr>
            <a:picLocks noChangeAspect="1"/>
          </p:cNvPicPr>
          <p:nvPr/>
        </p:nvPicPr>
        <p:blipFill>
          <a:blip r:embed="rId4"/>
          <a:stretch>
            <a:fillRect/>
          </a:stretch>
        </p:blipFill>
        <p:spPr>
          <a:xfrm>
            <a:off x="4142112" y="3761666"/>
            <a:ext cx="859774" cy="613485"/>
          </a:xfrm>
          <a:prstGeom prst="rect">
            <a:avLst/>
          </a:prstGeom>
        </p:spPr>
      </p:pic>
      <p:pic>
        <p:nvPicPr>
          <p:cNvPr id="43" name="Picture 42" descr="Logo&#10;&#10;Description automatically generated">
            <a:extLst>
              <a:ext uri="{FF2B5EF4-FFF2-40B4-BE49-F238E27FC236}">
                <a16:creationId xmlns:a16="http://schemas.microsoft.com/office/drawing/2014/main" id="{26BDAA2C-02A1-360B-F971-3254A1F3986C}"/>
              </a:ext>
            </a:extLst>
          </p:cNvPr>
          <p:cNvPicPr>
            <a:picLocks noChangeAspect="1"/>
          </p:cNvPicPr>
          <p:nvPr/>
        </p:nvPicPr>
        <p:blipFill>
          <a:blip r:embed="rId5"/>
          <a:stretch>
            <a:fillRect/>
          </a:stretch>
        </p:blipFill>
        <p:spPr>
          <a:xfrm>
            <a:off x="6393542" y="3669096"/>
            <a:ext cx="1621718" cy="807122"/>
          </a:xfrm>
          <a:prstGeom prst="rect">
            <a:avLst/>
          </a:prstGeom>
        </p:spPr>
      </p:pic>
      <p:sp>
        <p:nvSpPr>
          <p:cNvPr id="2" name="Google Shape;224;p27">
            <a:extLst>
              <a:ext uri="{FF2B5EF4-FFF2-40B4-BE49-F238E27FC236}">
                <a16:creationId xmlns:a16="http://schemas.microsoft.com/office/drawing/2014/main" id="{D7E5845B-CF71-E3F5-9162-F060109787C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p27">
            <a:extLst>
              <a:ext uri="{FF2B5EF4-FFF2-40B4-BE49-F238E27FC236}">
                <a16:creationId xmlns:a16="http://schemas.microsoft.com/office/drawing/2014/main" id="{5EB54E62-075B-CE27-079C-10E0AC933117}"/>
              </a:ext>
            </a:extLst>
          </p:cNvPr>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6;p27">
            <a:hlinkClick r:id="rId6"/>
            <a:extLst>
              <a:ext uri="{FF2B5EF4-FFF2-40B4-BE49-F238E27FC236}">
                <a16:creationId xmlns:a16="http://schemas.microsoft.com/office/drawing/2014/main" id="{40BE8892-1C37-E410-35D2-72FC92C1E82E}"/>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p27">
            <a:hlinkClick r:id="rId7"/>
            <a:extLst>
              <a:ext uri="{FF2B5EF4-FFF2-40B4-BE49-F238E27FC236}">
                <a16:creationId xmlns:a16="http://schemas.microsoft.com/office/drawing/2014/main" id="{81AF33C7-247C-086C-F5C2-E6A5B8D6D4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p27">
            <a:hlinkClick r:id="" action="ppaction://noaction"/>
            <a:extLst>
              <a:ext uri="{FF2B5EF4-FFF2-40B4-BE49-F238E27FC236}">
                <a16:creationId xmlns:a16="http://schemas.microsoft.com/office/drawing/2014/main" id="{1ADECFF5-1A7B-8C4B-53D4-B7771032DA8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9;p27">
            <a:hlinkClick r:id="" action="ppaction://noaction"/>
            <a:extLst>
              <a:ext uri="{FF2B5EF4-FFF2-40B4-BE49-F238E27FC236}">
                <a16:creationId xmlns:a16="http://schemas.microsoft.com/office/drawing/2014/main" id="{8866E168-BA06-2744-5068-83F508BF506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0;p27">
            <a:hlinkClick r:id="" action="ppaction://noaction"/>
            <a:extLst>
              <a:ext uri="{FF2B5EF4-FFF2-40B4-BE49-F238E27FC236}">
                <a16:creationId xmlns:a16="http://schemas.microsoft.com/office/drawing/2014/main" id="{39962B69-6EFA-E8D5-8D76-1DFBEA3CAFC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1;p27">
            <a:hlinkClick r:id="rId8"/>
            <a:extLst>
              <a:ext uri="{FF2B5EF4-FFF2-40B4-BE49-F238E27FC236}">
                <a16:creationId xmlns:a16="http://schemas.microsoft.com/office/drawing/2014/main" id="{F2831AF2-ABC7-BE5B-9D7C-BD64325AF44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32;p27">
            <a:extLst>
              <a:ext uri="{FF2B5EF4-FFF2-40B4-BE49-F238E27FC236}">
                <a16:creationId xmlns:a16="http://schemas.microsoft.com/office/drawing/2014/main" id="{F55E2489-CC41-BE33-0E48-D33B6FA5F4F8}"/>
              </a:ext>
            </a:extLst>
          </p:cNvPr>
          <p:cNvGrpSpPr/>
          <p:nvPr/>
        </p:nvGrpSpPr>
        <p:grpSpPr>
          <a:xfrm>
            <a:off x="238515" y="90242"/>
            <a:ext cx="216784" cy="199039"/>
            <a:chOff x="285677" y="4429254"/>
            <a:chExt cx="216784" cy="199039"/>
          </a:xfrm>
        </p:grpSpPr>
        <p:sp>
          <p:nvSpPr>
            <p:cNvPr id="37" name="Google Shape;233;p27">
              <a:extLst>
                <a:ext uri="{FF2B5EF4-FFF2-40B4-BE49-F238E27FC236}">
                  <a16:creationId xmlns:a16="http://schemas.microsoft.com/office/drawing/2014/main" id="{4215525F-F821-7494-6577-B04D5E98CA47}"/>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4;p27">
              <a:extLst>
                <a:ext uri="{FF2B5EF4-FFF2-40B4-BE49-F238E27FC236}">
                  <a16:creationId xmlns:a16="http://schemas.microsoft.com/office/drawing/2014/main" id="{2EDB1241-3DEA-7641-636B-1AA1D17A59D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5;p27">
              <a:extLst>
                <a:ext uri="{FF2B5EF4-FFF2-40B4-BE49-F238E27FC236}">
                  <a16:creationId xmlns:a16="http://schemas.microsoft.com/office/drawing/2014/main" id="{DEF8A91F-2663-24C0-F088-D428DD5F474B}"/>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p27">
              <a:extLst>
                <a:ext uri="{FF2B5EF4-FFF2-40B4-BE49-F238E27FC236}">
                  <a16:creationId xmlns:a16="http://schemas.microsoft.com/office/drawing/2014/main" id="{56D6235C-18E4-50A9-CC1C-FF850A3C1C45}"/>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A41FA1CE-73F8-C5C4-6BA2-0B6613E8E4A3}"/>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22A100BA-606B-013A-DC41-A31D506D3297}"/>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458FA9D8-6CB8-A3CC-B248-35FBF2ADF4BF}"/>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501D5061-5367-256B-FB03-988F4640BB97}"/>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CEEF6EA5-C684-B488-871A-20BF8692321F}"/>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D9B2B8DA-D141-68E3-C1FE-45F7C409269E}"/>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64FD6132-4F9A-3C01-785A-C8477F11F45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5A5821F7-66BB-9FC3-2E5E-AD76E52BB632}"/>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AD1B18F7-3462-6928-B4CF-01B8816B771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5B927EEE-E899-4FF3-788E-364EFEAA2B7B}"/>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9FBAB095-8E69-2E1E-F8AC-91AB8F5FD73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5" name="Title 4">
            <a:extLst>
              <a:ext uri="{FF2B5EF4-FFF2-40B4-BE49-F238E27FC236}">
                <a16:creationId xmlns:a16="http://schemas.microsoft.com/office/drawing/2014/main" id="{36E208B2-2939-BA73-31EC-12FA0641F0BF}"/>
              </a:ext>
            </a:extLst>
          </p:cNvPr>
          <p:cNvSpPr>
            <a:spLocks noGrp="1"/>
          </p:cNvSpPr>
          <p:nvPr>
            <p:ph type="ctrTitle"/>
          </p:nvPr>
        </p:nvSpPr>
        <p:spPr/>
        <p:txBody>
          <a:bodyPr/>
          <a:lstStyle/>
          <a:p>
            <a:r>
              <a:rPr lang="en-US" dirty="0"/>
              <a:t>D3S2_Project files preloaded</a:t>
            </a:r>
          </a:p>
        </p:txBody>
      </p:sp>
      <p:pic>
        <p:nvPicPr>
          <p:cNvPr id="3" name="Picture 3" descr="Graphical user interface, text, application&#10;&#10;Description automatically generated">
            <a:extLst>
              <a:ext uri="{FF2B5EF4-FFF2-40B4-BE49-F238E27FC236}">
                <a16:creationId xmlns:a16="http://schemas.microsoft.com/office/drawing/2014/main" id="{DA61D984-5124-C607-6118-C5835A060C4E}"/>
              </a:ext>
            </a:extLst>
          </p:cNvPr>
          <p:cNvPicPr>
            <a:picLocks noChangeAspect="1"/>
          </p:cNvPicPr>
          <p:nvPr/>
        </p:nvPicPr>
        <p:blipFill>
          <a:blip r:embed="rId6"/>
          <a:stretch>
            <a:fillRect/>
          </a:stretch>
        </p:blipFill>
        <p:spPr>
          <a:xfrm>
            <a:off x="821665" y="1238206"/>
            <a:ext cx="6786032" cy="3540648"/>
          </a:xfrm>
          <a:prstGeom prst="rect">
            <a:avLst/>
          </a:prstGeom>
        </p:spPr>
      </p:pic>
    </p:spTree>
    <p:extLst>
      <p:ext uri="{BB962C8B-B14F-4D97-AF65-F5344CB8AC3E}">
        <p14:creationId xmlns:p14="http://schemas.microsoft.com/office/powerpoint/2010/main" val="410737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pic>
        <p:nvPicPr>
          <p:cNvPr id="2" name="Picture 2" descr="Graphical user interface, website&#10;&#10;Description automatically generated">
            <a:extLst>
              <a:ext uri="{FF2B5EF4-FFF2-40B4-BE49-F238E27FC236}">
                <a16:creationId xmlns:a16="http://schemas.microsoft.com/office/drawing/2014/main" id="{9AA526A9-5D6E-C5C9-6E97-98068BB9A8AD}"/>
              </a:ext>
            </a:extLst>
          </p:cNvPr>
          <p:cNvPicPr>
            <a:picLocks noChangeAspect="1"/>
          </p:cNvPicPr>
          <p:nvPr/>
        </p:nvPicPr>
        <p:blipFill>
          <a:blip r:embed="rId6"/>
          <a:stretch>
            <a:fillRect/>
          </a:stretch>
        </p:blipFill>
        <p:spPr>
          <a:xfrm>
            <a:off x="417650" y="1547740"/>
            <a:ext cx="3949700" cy="2780837"/>
          </a:xfrm>
          <a:prstGeom prst="rect">
            <a:avLst/>
          </a:prstGeom>
        </p:spPr>
      </p:pic>
      <p:pic>
        <p:nvPicPr>
          <p:cNvPr id="3" name="Picture 3" descr="Text&#10;&#10;Description automatically generated">
            <a:extLst>
              <a:ext uri="{FF2B5EF4-FFF2-40B4-BE49-F238E27FC236}">
                <a16:creationId xmlns:a16="http://schemas.microsoft.com/office/drawing/2014/main" id="{3F3996BD-C992-DE93-FB7B-66EA98FB29B6}"/>
              </a:ext>
            </a:extLst>
          </p:cNvPr>
          <p:cNvPicPr>
            <a:picLocks noChangeAspect="1"/>
          </p:cNvPicPr>
          <p:nvPr/>
        </p:nvPicPr>
        <p:blipFill>
          <a:blip r:embed="rId7"/>
          <a:stretch>
            <a:fillRect/>
          </a:stretch>
        </p:blipFill>
        <p:spPr>
          <a:xfrm>
            <a:off x="4799151" y="1545844"/>
            <a:ext cx="3949698" cy="2816380"/>
          </a:xfrm>
          <a:prstGeom prst="rect">
            <a:avLst/>
          </a:prstGeom>
        </p:spPr>
      </p:pic>
      <p:sp>
        <p:nvSpPr>
          <p:cNvPr id="5" name="Title 4">
            <a:extLst>
              <a:ext uri="{FF2B5EF4-FFF2-40B4-BE49-F238E27FC236}">
                <a16:creationId xmlns:a16="http://schemas.microsoft.com/office/drawing/2014/main" id="{B5041711-E79B-CF55-508C-ADF1B42F1E63}"/>
              </a:ext>
            </a:extLst>
          </p:cNvPr>
          <p:cNvSpPr>
            <a:spLocks noGrp="1"/>
          </p:cNvSpPr>
          <p:nvPr>
            <p:ph type="ctrTitle"/>
          </p:nvPr>
        </p:nvSpPr>
        <p:spPr/>
        <p:txBody>
          <a:bodyPr/>
          <a:lstStyle/>
          <a:p>
            <a:r>
              <a:rPr lang="en-CA" dirty="0">
                <a:latin typeface="Abel" panose="02000506030000020004" pitchFamily="2" charset="0"/>
              </a:rPr>
              <a:t>Slides and R-script for that section </a:t>
            </a:r>
          </a:p>
        </p:txBody>
      </p:sp>
    </p:spTree>
    <p:extLst>
      <p:ext uri="{BB962C8B-B14F-4D97-AF65-F5344CB8AC3E}">
        <p14:creationId xmlns:p14="http://schemas.microsoft.com/office/powerpoint/2010/main" val="320175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ctrTitle"/>
          </p:nvPr>
        </p:nvSpPr>
        <p:spPr>
          <a:xfrm>
            <a:off x="4656993" y="807791"/>
            <a:ext cx="4080050" cy="300134"/>
          </a:xfrm>
        </p:spPr>
        <p:txBody>
          <a:bodyPr/>
          <a:lstStyle/>
          <a:p>
            <a:pPr>
              <a:lnSpc>
                <a:spcPct val="100000"/>
              </a:lnSpc>
              <a:defRPr/>
            </a:pPr>
            <a:r>
              <a:rPr lang="en-US" dirty="0">
                <a:latin typeface="Abel"/>
              </a:rPr>
              <a:t>Workspaces?</a:t>
            </a:r>
            <a:endParaRPr lang="en-US" dirty="0"/>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10" name="TextBox 9">
            <a:extLst>
              <a:ext uri="{FF2B5EF4-FFF2-40B4-BE49-F238E27FC236}">
                <a16:creationId xmlns:a16="http://schemas.microsoft.com/office/drawing/2014/main" id="{48E54C41-856C-8C7C-4082-E64783B93C9B}"/>
              </a:ext>
            </a:extLst>
          </p:cNvPr>
          <p:cNvSpPr txBox="1"/>
          <p:nvPr/>
        </p:nvSpPr>
        <p:spPr>
          <a:xfrm>
            <a:off x="3601138" y="2375512"/>
            <a:ext cx="18687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Both can be made public or private</a:t>
            </a:r>
          </a:p>
        </p:txBody>
      </p:sp>
      <p:grpSp>
        <p:nvGrpSpPr>
          <p:cNvPr id="15" name="Group 14">
            <a:extLst>
              <a:ext uri="{FF2B5EF4-FFF2-40B4-BE49-F238E27FC236}">
                <a16:creationId xmlns:a16="http://schemas.microsoft.com/office/drawing/2014/main" id="{41DAC76A-A4FB-93DE-752F-EFE6C171F01C}"/>
              </a:ext>
            </a:extLst>
          </p:cNvPr>
          <p:cNvGrpSpPr/>
          <p:nvPr/>
        </p:nvGrpSpPr>
        <p:grpSpPr>
          <a:xfrm>
            <a:off x="5336066" y="1425307"/>
            <a:ext cx="3146231" cy="3031016"/>
            <a:chOff x="859316" y="1425307"/>
            <a:chExt cx="2744065" cy="2745266"/>
          </a:xfrm>
        </p:grpSpPr>
        <p:pic>
          <p:nvPicPr>
            <p:cNvPr id="6" name="Picture 6" descr="A picture containing text, floor, indoor, table&#10;&#10;Description automatically generated">
              <a:extLst>
                <a:ext uri="{FF2B5EF4-FFF2-40B4-BE49-F238E27FC236}">
                  <a16:creationId xmlns:a16="http://schemas.microsoft.com/office/drawing/2014/main" id="{AC104A9E-DF7F-186C-1C96-15917B457247}"/>
                </a:ext>
              </a:extLst>
            </p:cNvPr>
            <p:cNvPicPr>
              <a:picLocks noChangeAspect="1"/>
            </p:cNvPicPr>
            <p:nvPr/>
          </p:nvPicPr>
          <p:blipFill>
            <a:blip r:embed="rId6"/>
            <a:stretch>
              <a:fillRect/>
            </a:stretch>
          </p:blipFill>
          <p:spPr>
            <a:xfrm>
              <a:off x="859316" y="1427373"/>
              <a:ext cx="2743200" cy="2743200"/>
            </a:xfrm>
            <a:prstGeom prst="rect">
              <a:avLst/>
            </a:prstGeom>
          </p:spPr>
        </p:pic>
        <p:sp>
          <p:nvSpPr>
            <p:cNvPr id="12" name="TextBox 11">
              <a:extLst>
                <a:ext uri="{FF2B5EF4-FFF2-40B4-BE49-F238E27FC236}">
                  <a16:creationId xmlns:a16="http://schemas.microsoft.com/office/drawing/2014/main" id="{03CD9795-6AB3-3F29-A764-6FEEAC827BD1}"/>
                </a:ext>
              </a:extLst>
            </p:cNvPr>
            <p:cNvSpPr txBox="1"/>
            <p:nvPr/>
          </p:nvSpPr>
          <p:spPr>
            <a:xfrm>
              <a:off x="860181" y="1425307"/>
              <a:ext cx="2743200" cy="307777"/>
            </a:xfrm>
            <a:prstGeom prst="rect">
              <a:avLst/>
            </a:prstGeom>
            <a:solidFill>
              <a:schemeClr val="bg1">
                <a:lumMod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Personal workspace/office</a:t>
              </a:r>
            </a:p>
          </p:txBody>
        </p:sp>
      </p:grpSp>
      <p:grpSp>
        <p:nvGrpSpPr>
          <p:cNvPr id="16" name="Group 15">
            <a:extLst>
              <a:ext uri="{FF2B5EF4-FFF2-40B4-BE49-F238E27FC236}">
                <a16:creationId xmlns:a16="http://schemas.microsoft.com/office/drawing/2014/main" id="{E0A15D4E-DCB7-9E3E-E9B1-B65FFD8F2CFB}"/>
              </a:ext>
            </a:extLst>
          </p:cNvPr>
          <p:cNvGrpSpPr/>
          <p:nvPr/>
        </p:nvGrpSpPr>
        <p:grpSpPr>
          <a:xfrm>
            <a:off x="448734" y="1420282"/>
            <a:ext cx="3051491" cy="2877495"/>
            <a:chOff x="5486400" y="1409699"/>
            <a:chExt cx="2744575" cy="2771662"/>
          </a:xfrm>
        </p:grpSpPr>
        <p:pic>
          <p:nvPicPr>
            <p:cNvPr id="8" name="Picture 2">
              <a:extLst>
                <a:ext uri="{FF2B5EF4-FFF2-40B4-BE49-F238E27FC236}">
                  <a16:creationId xmlns:a16="http://schemas.microsoft.com/office/drawing/2014/main" id="{9965BBDF-219E-FFAD-7D95-6534DFB062DD}"/>
                </a:ext>
              </a:extLst>
            </p:cNvPr>
            <p:cNvPicPr>
              <a:picLocks noChangeAspect="1"/>
            </p:cNvPicPr>
            <p:nvPr/>
          </p:nvPicPr>
          <p:blipFill>
            <a:blip r:embed="rId7"/>
            <a:stretch>
              <a:fillRect/>
            </a:stretch>
          </p:blipFill>
          <p:spPr>
            <a:xfrm>
              <a:off x="5486400" y="1409699"/>
              <a:ext cx="2743200" cy="2771662"/>
            </a:xfrm>
            <a:prstGeom prst="rect">
              <a:avLst/>
            </a:prstGeom>
          </p:spPr>
        </p:pic>
        <p:sp>
          <p:nvSpPr>
            <p:cNvPr id="14" name="TextBox 13">
              <a:extLst>
                <a:ext uri="{FF2B5EF4-FFF2-40B4-BE49-F238E27FC236}">
                  <a16:creationId xmlns:a16="http://schemas.microsoft.com/office/drawing/2014/main" id="{7ED875CD-7886-532F-D44A-7875A28DE7D4}"/>
                </a:ext>
              </a:extLst>
            </p:cNvPr>
            <p:cNvSpPr txBox="1"/>
            <p:nvPr/>
          </p:nvSpPr>
          <p:spPr>
            <a:xfrm>
              <a:off x="5487775" y="1411536"/>
              <a:ext cx="2743200" cy="307777"/>
            </a:xfrm>
            <a:prstGeom prst="rect">
              <a:avLst/>
            </a:prstGeom>
            <a:solidFill>
              <a:schemeClr val="bg1">
                <a:lumMod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Shared workspace/classroom</a:t>
              </a:r>
            </a:p>
          </p:txBody>
        </p:sp>
      </p:grpSp>
    </p:spTree>
    <p:extLst>
      <p:ext uri="{BB962C8B-B14F-4D97-AF65-F5344CB8AC3E}">
        <p14:creationId xmlns:p14="http://schemas.microsoft.com/office/powerpoint/2010/main" val="369944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ctrTitle"/>
          </p:nvPr>
        </p:nvSpPr>
        <p:spPr>
          <a:xfrm>
            <a:off x="4656993" y="807791"/>
            <a:ext cx="4080050" cy="300134"/>
          </a:xfrm>
        </p:spPr>
        <p:txBody>
          <a:bodyPr/>
          <a:lstStyle/>
          <a:p>
            <a:pPr>
              <a:lnSpc>
                <a:spcPct val="100000"/>
              </a:lnSpc>
              <a:defRPr/>
            </a:pPr>
            <a:r>
              <a:rPr lang="en-US" dirty="0">
                <a:latin typeface="Abel"/>
              </a:rPr>
              <a:t>Your workspaces?</a:t>
            </a:r>
            <a:endParaRPr lang="en-US" dirty="0"/>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pic>
        <p:nvPicPr>
          <p:cNvPr id="51" name="Picture 7" descr="Graphical user interface, text, application&#10;&#10;Description automatically generated">
            <a:extLst>
              <a:ext uri="{FF2B5EF4-FFF2-40B4-BE49-F238E27FC236}">
                <a16:creationId xmlns:a16="http://schemas.microsoft.com/office/drawing/2014/main" id="{31D41FF3-BA40-88B8-CE81-D933C0C0857C}"/>
              </a:ext>
            </a:extLst>
          </p:cNvPr>
          <p:cNvPicPr>
            <a:picLocks noChangeAspect="1"/>
          </p:cNvPicPr>
          <p:nvPr/>
        </p:nvPicPr>
        <p:blipFill>
          <a:blip r:embed="rId6"/>
          <a:stretch>
            <a:fillRect/>
          </a:stretch>
        </p:blipFill>
        <p:spPr>
          <a:xfrm>
            <a:off x="728491" y="1323874"/>
            <a:ext cx="7287657" cy="3326735"/>
          </a:xfrm>
          <a:prstGeom prst="rect">
            <a:avLst/>
          </a:prstGeom>
        </p:spPr>
      </p:pic>
      <p:pic>
        <p:nvPicPr>
          <p:cNvPr id="53" name="Picture 8" descr="Graphical user interface, text, application&#10;&#10;Description automatically generated">
            <a:extLst>
              <a:ext uri="{FF2B5EF4-FFF2-40B4-BE49-F238E27FC236}">
                <a16:creationId xmlns:a16="http://schemas.microsoft.com/office/drawing/2014/main" id="{4296503C-932B-C77B-73A1-8DEB0C6B7799}"/>
              </a:ext>
            </a:extLst>
          </p:cNvPr>
          <p:cNvPicPr>
            <a:picLocks noChangeAspect="1"/>
          </p:cNvPicPr>
          <p:nvPr/>
        </p:nvPicPr>
        <p:blipFill>
          <a:blip r:embed="rId7"/>
          <a:stretch>
            <a:fillRect/>
          </a:stretch>
        </p:blipFill>
        <p:spPr>
          <a:xfrm>
            <a:off x="4429216" y="1596761"/>
            <a:ext cx="3586932" cy="2080802"/>
          </a:xfrm>
          <a:prstGeom prst="rect">
            <a:avLst/>
          </a:prstGeom>
        </p:spPr>
      </p:pic>
      <p:sp>
        <p:nvSpPr>
          <p:cNvPr id="55" name="Speech Bubble: Rectangle with Corners Rounded 54">
            <a:extLst>
              <a:ext uri="{FF2B5EF4-FFF2-40B4-BE49-F238E27FC236}">
                <a16:creationId xmlns:a16="http://schemas.microsoft.com/office/drawing/2014/main" id="{4C1FB6AA-BC40-F8FB-33C4-728C26EE9DCE}"/>
              </a:ext>
            </a:extLst>
          </p:cNvPr>
          <p:cNvSpPr/>
          <p:nvPr/>
        </p:nvSpPr>
        <p:spPr>
          <a:xfrm rot="120000">
            <a:off x="578723" y="886643"/>
            <a:ext cx="1156769" cy="420016"/>
          </a:xfrm>
          <a:prstGeom prst="wedgeRoundRectCallou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Arial"/>
              </a:rPr>
              <a:t>Click here</a:t>
            </a:r>
            <a:endParaRPr lang="en-US" dirty="0"/>
          </a:p>
        </p:txBody>
      </p:sp>
      <p:pic>
        <p:nvPicPr>
          <p:cNvPr id="57" name="Picture 10" descr="Graphical user interface, text, application&#10;&#10;Description automatically generated">
            <a:extLst>
              <a:ext uri="{FF2B5EF4-FFF2-40B4-BE49-F238E27FC236}">
                <a16:creationId xmlns:a16="http://schemas.microsoft.com/office/drawing/2014/main" id="{727358C6-E341-8A4A-9DC0-D075232F1A35}"/>
              </a:ext>
            </a:extLst>
          </p:cNvPr>
          <p:cNvPicPr>
            <a:picLocks noChangeAspect="1"/>
          </p:cNvPicPr>
          <p:nvPr/>
        </p:nvPicPr>
        <p:blipFill>
          <a:blip r:embed="rId8"/>
          <a:stretch>
            <a:fillRect/>
          </a:stretch>
        </p:blipFill>
        <p:spPr>
          <a:xfrm>
            <a:off x="490351" y="1527233"/>
            <a:ext cx="1715878" cy="2010235"/>
          </a:xfrm>
          <a:prstGeom prst="rect">
            <a:avLst/>
          </a:prstGeom>
        </p:spPr>
      </p:pic>
      <p:grpSp>
        <p:nvGrpSpPr>
          <p:cNvPr id="88" name="Group 87">
            <a:extLst>
              <a:ext uri="{FF2B5EF4-FFF2-40B4-BE49-F238E27FC236}">
                <a16:creationId xmlns:a16="http://schemas.microsoft.com/office/drawing/2014/main" id="{DDDB7A60-8A9A-854A-0037-6ACE03D9C47E}"/>
              </a:ext>
            </a:extLst>
          </p:cNvPr>
          <p:cNvGrpSpPr/>
          <p:nvPr/>
        </p:nvGrpSpPr>
        <p:grpSpPr>
          <a:xfrm>
            <a:off x="383039" y="2422180"/>
            <a:ext cx="1558683" cy="1874397"/>
            <a:chOff x="383039" y="2422180"/>
            <a:chExt cx="1558683" cy="1874397"/>
          </a:xfrm>
        </p:grpSpPr>
        <p:sp>
          <p:nvSpPr>
            <p:cNvPr id="59" name="Rectangle 58">
              <a:extLst>
                <a:ext uri="{FF2B5EF4-FFF2-40B4-BE49-F238E27FC236}">
                  <a16:creationId xmlns:a16="http://schemas.microsoft.com/office/drawing/2014/main" id="{910F96F0-BCAE-143B-4350-76116F777AE1}"/>
                </a:ext>
              </a:extLst>
            </p:cNvPr>
            <p:cNvSpPr/>
            <p:nvPr/>
          </p:nvSpPr>
          <p:spPr>
            <a:xfrm>
              <a:off x="681668" y="3484083"/>
              <a:ext cx="1260054" cy="81249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10000"/>
                    </a:schemeClr>
                  </a:solidFill>
                  <a:cs typeface="Arial"/>
                </a:rPr>
                <a:t>2 accounts </a:t>
              </a:r>
            </a:p>
            <a:p>
              <a:pPr algn="ctr"/>
              <a:r>
                <a:rPr lang="en-US" sz="900" dirty="0">
                  <a:solidFill>
                    <a:schemeClr val="bg1">
                      <a:lumMod val="10000"/>
                    </a:schemeClr>
                  </a:solidFill>
                  <a:cs typeface="Arial"/>
                </a:rPr>
                <a:t>(Can create more but there is limit for the free account)</a:t>
              </a:r>
            </a:p>
          </p:txBody>
        </p:sp>
        <p:sp>
          <p:nvSpPr>
            <p:cNvPr id="85" name="Left Brace 84">
              <a:extLst>
                <a:ext uri="{FF2B5EF4-FFF2-40B4-BE49-F238E27FC236}">
                  <a16:creationId xmlns:a16="http://schemas.microsoft.com/office/drawing/2014/main" id="{C82A9493-7599-C05D-91FA-2E4AC3E80442}"/>
                </a:ext>
              </a:extLst>
            </p:cNvPr>
            <p:cNvSpPr/>
            <p:nvPr/>
          </p:nvSpPr>
          <p:spPr>
            <a:xfrm>
              <a:off x="486832" y="2422180"/>
              <a:ext cx="158367" cy="599043"/>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row: Curved Right 86">
              <a:extLst>
                <a:ext uri="{FF2B5EF4-FFF2-40B4-BE49-F238E27FC236}">
                  <a16:creationId xmlns:a16="http://schemas.microsoft.com/office/drawing/2014/main" id="{D1E21E1E-795B-DB1D-F9F9-630E9E6938F4}"/>
                </a:ext>
              </a:extLst>
            </p:cNvPr>
            <p:cNvSpPr/>
            <p:nvPr/>
          </p:nvSpPr>
          <p:spPr>
            <a:xfrm rot="-600000">
              <a:off x="383039" y="2711883"/>
              <a:ext cx="211796" cy="954541"/>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195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pic>
        <p:nvPicPr>
          <p:cNvPr id="3" name="Picture 2" descr="Graphical user interface, text, application&#10;&#10;Description automatically generated">
            <a:extLst>
              <a:ext uri="{FF2B5EF4-FFF2-40B4-BE49-F238E27FC236}">
                <a16:creationId xmlns:a16="http://schemas.microsoft.com/office/drawing/2014/main" id="{99B343E1-1F8C-7841-711C-9FF3A813D7B1}"/>
              </a:ext>
            </a:extLst>
          </p:cNvPr>
          <p:cNvPicPr>
            <a:picLocks noChangeAspect="1"/>
          </p:cNvPicPr>
          <p:nvPr/>
        </p:nvPicPr>
        <p:blipFill>
          <a:blip r:embed="rId6"/>
          <a:stretch>
            <a:fillRect/>
          </a:stretch>
        </p:blipFill>
        <p:spPr>
          <a:xfrm>
            <a:off x="451667" y="1675753"/>
            <a:ext cx="8019180" cy="2705859"/>
          </a:xfrm>
          <a:prstGeom prst="rect">
            <a:avLst/>
          </a:prstGeom>
        </p:spPr>
      </p:pic>
      <p:sp>
        <p:nvSpPr>
          <p:cNvPr id="5" name="Speech Bubble: Rectangle with Corners Rounded 4">
            <a:extLst>
              <a:ext uri="{FF2B5EF4-FFF2-40B4-BE49-F238E27FC236}">
                <a16:creationId xmlns:a16="http://schemas.microsoft.com/office/drawing/2014/main" id="{819BA5CA-1567-8C5B-0261-EB472D15A358}"/>
              </a:ext>
            </a:extLst>
          </p:cNvPr>
          <p:cNvSpPr/>
          <p:nvPr/>
        </p:nvSpPr>
        <p:spPr>
          <a:xfrm rot="900000">
            <a:off x="7600567" y="1413358"/>
            <a:ext cx="1288741" cy="746480"/>
          </a:xfrm>
          <a:prstGeom prst="wedgeRoundRectCallou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F3F3F3"/>
                </a:solidFill>
                <a:cs typeface="Arial"/>
              </a:rPr>
              <a:t>Click here to start a project</a:t>
            </a:r>
          </a:p>
        </p:txBody>
      </p:sp>
      <p:sp>
        <p:nvSpPr>
          <p:cNvPr id="2" name="Title 36">
            <a:extLst>
              <a:ext uri="{FF2B5EF4-FFF2-40B4-BE49-F238E27FC236}">
                <a16:creationId xmlns:a16="http://schemas.microsoft.com/office/drawing/2014/main" id="{79A27DD2-35CC-0BAC-16D9-A3C45068C593}"/>
              </a:ext>
            </a:extLst>
          </p:cNvPr>
          <p:cNvSpPr>
            <a:spLocks noGrp="1"/>
          </p:cNvSpPr>
          <p:nvPr>
            <p:ph type="ctrTitle"/>
          </p:nvPr>
        </p:nvSpPr>
        <p:spPr>
          <a:xfrm>
            <a:off x="4656993" y="807791"/>
            <a:ext cx="4080050" cy="300134"/>
          </a:xfrm>
        </p:spPr>
        <p:txBody>
          <a:bodyPr/>
          <a:lstStyle/>
          <a:p>
            <a:pPr>
              <a:lnSpc>
                <a:spcPct val="100000"/>
              </a:lnSpc>
              <a:defRPr/>
            </a:pPr>
            <a:r>
              <a:rPr lang="en-US" dirty="0">
                <a:latin typeface="Abel"/>
              </a:rPr>
              <a:t>Your workspaces?</a:t>
            </a:r>
            <a:endParaRPr lang="en-US" dirty="0"/>
          </a:p>
        </p:txBody>
      </p:sp>
    </p:spTree>
    <p:extLst>
      <p:ext uri="{BB962C8B-B14F-4D97-AF65-F5344CB8AC3E}">
        <p14:creationId xmlns:p14="http://schemas.microsoft.com/office/powerpoint/2010/main" val="248884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pic>
        <p:nvPicPr>
          <p:cNvPr id="9" name="Picture 4" descr="Graphical user interface, text, application&#10;&#10;Description automatically generated">
            <a:extLst>
              <a:ext uri="{FF2B5EF4-FFF2-40B4-BE49-F238E27FC236}">
                <a16:creationId xmlns:a16="http://schemas.microsoft.com/office/drawing/2014/main" id="{1E148C0C-B8CD-A9E2-B1A4-A53D655E7FDE}"/>
              </a:ext>
            </a:extLst>
          </p:cNvPr>
          <p:cNvPicPr>
            <a:picLocks noChangeAspect="1"/>
          </p:cNvPicPr>
          <p:nvPr/>
        </p:nvPicPr>
        <p:blipFill>
          <a:blip r:embed="rId6"/>
          <a:stretch>
            <a:fillRect/>
          </a:stretch>
        </p:blipFill>
        <p:spPr>
          <a:xfrm>
            <a:off x="380135" y="1231936"/>
            <a:ext cx="7266488" cy="3431938"/>
          </a:xfrm>
          <a:prstGeom prst="rect">
            <a:avLst/>
          </a:prstGeom>
        </p:spPr>
      </p:pic>
      <p:sp>
        <p:nvSpPr>
          <p:cNvPr id="13" name="TextBox 12">
            <a:extLst>
              <a:ext uri="{FF2B5EF4-FFF2-40B4-BE49-F238E27FC236}">
                <a16:creationId xmlns:a16="http://schemas.microsoft.com/office/drawing/2014/main" id="{56691730-9EF8-7981-C91E-9D9D45F5249D}"/>
              </a:ext>
            </a:extLst>
          </p:cNvPr>
          <p:cNvSpPr txBox="1"/>
          <p:nvPr/>
        </p:nvSpPr>
        <p:spPr>
          <a:xfrm>
            <a:off x="1257375" y="2151477"/>
            <a:ext cx="1951362" cy="817245"/>
          </a:xfrm>
          <a:prstGeom prst="roundRect">
            <a:avLst/>
          </a:prstGeom>
          <a:solidFill>
            <a:srgbClr val="66666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3F3F3"/>
                </a:solidFill>
              </a:rPr>
              <a:t>Brings you to RStudio IDE like the RStudio Desktop</a:t>
            </a:r>
          </a:p>
        </p:txBody>
      </p:sp>
      <p:grpSp>
        <p:nvGrpSpPr>
          <p:cNvPr id="19" name="Group 18">
            <a:extLst>
              <a:ext uri="{FF2B5EF4-FFF2-40B4-BE49-F238E27FC236}">
                <a16:creationId xmlns:a16="http://schemas.microsoft.com/office/drawing/2014/main" id="{465B9F0D-4416-69BB-2A36-E33AF2D28060}"/>
              </a:ext>
            </a:extLst>
          </p:cNvPr>
          <p:cNvGrpSpPr/>
          <p:nvPr/>
        </p:nvGrpSpPr>
        <p:grpSpPr>
          <a:xfrm>
            <a:off x="5560483" y="613832"/>
            <a:ext cx="2923116" cy="2664120"/>
            <a:chOff x="5560483" y="613832"/>
            <a:chExt cx="2923116" cy="2664120"/>
          </a:xfrm>
        </p:grpSpPr>
        <p:pic>
          <p:nvPicPr>
            <p:cNvPr id="17" name="Picture 17" descr="Graphical user interface, text, application&#10;&#10;Description automatically generated">
              <a:extLst>
                <a:ext uri="{FF2B5EF4-FFF2-40B4-BE49-F238E27FC236}">
                  <a16:creationId xmlns:a16="http://schemas.microsoft.com/office/drawing/2014/main" id="{A452B53F-329E-1F63-7113-63BCCC95612D}"/>
                </a:ext>
              </a:extLst>
            </p:cNvPr>
            <p:cNvPicPr>
              <a:picLocks noChangeAspect="1"/>
            </p:cNvPicPr>
            <p:nvPr/>
          </p:nvPicPr>
          <p:blipFill>
            <a:blip r:embed="rId7"/>
            <a:stretch>
              <a:fillRect/>
            </a:stretch>
          </p:blipFill>
          <p:spPr>
            <a:xfrm>
              <a:off x="5560483" y="1230549"/>
              <a:ext cx="2923116" cy="2047403"/>
            </a:xfrm>
            <a:prstGeom prst="rect">
              <a:avLst/>
            </a:prstGeom>
          </p:spPr>
        </p:pic>
        <p:sp>
          <p:nvSpPr>
            <p:cNvPr id="18" name="Speech Bubble: Rectangle with Corners Rounded 17">
              <a:extLst>
                <a:ext uri="{FF2B5EF4-FFF2-40B4-BE49-F238E27FC236}">
                  <a16:creationId xmlns:a16="http://schemas.microsoft.com/office/drawing/2014/main" id="{74493294-A916-C51D-4F34-DA2EC697867F}"/>
                </a:ext>
              </a:extLst>
            </p:cNvPr>
            <p:cNvSpPr/>
            <p:nvPr/>
          </p:nvSpPr>
          <p:spPr>
            <a:xfrm>
              <a:off x="5937250" y="613832"/>
              <a:ext cx="1291166" cy="613833"/>
            </a:xfrm>
            <a:prstGeom prst="wedgeRoundRectCallou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cs typeface="Arial"/>
                </a:rPr>
                <a:t>Click here</a:t>
              </a:r>
            </a:p>
          </p:txBody>
        </p:sp>
      </p:grpSp>
    </p:spTree>
    <p:extLst>
      <p:ext uri="{BB962C8B-B14F-4D97-AF65-F5344CB8AC3E}">
        <p14:creationId xmlns:p14="http://schemas.microsoft.com/office/powerpoint/2010/main" val="342457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title" idx="2"/>
          </p:nvPr>
        </p:nvSpPr>
        <p:spPr>
          <a:xfrm flipH="1">
            <a:off x="2886309" y="2272566"/>
            <a:ext cx="3440829" cy="849005"/>
          </a:xfrm>
        </p:spPr>
        <p:txBody>
          <a:bodyPr/>
          <a:lstStyle/>
          <a:p>
            <a:pPr marL="0" indent="0" algn="ctr">
              <a:spcAft>
                <a:spcPts val="0"/>
              </a:spcAft>
              <a:buFont typeface="Abel"/>
              <a:buNone/>
            </a:pPr>
            <a:r>
              <a:rPr lang="en-US" sz="2800" dirty="0">
                <a:solidFill>
                  <a:schemeClr val="tx1">
                    <a:lumMod val="50000"/>
                  </a:schemeClr>
                </a:solidFill>
              </a:rPr>
              <a:t>Introduction to R and RStudio</a:t>
            </a:r>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82034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9;p27">
            <a:hlinkClick r:id="" action="ppaction://noaction"/>
            <a:extLst>
              <a:ext uri="{FF2B5EF4-FFF2-40B4-BE49-F238E27FC236}">
                <a16:creationId xmlns:a16="http://schemas.microsoft.com/office/drawing/2014/main" id="{9A167458-A984-B0E8-6F71-7C5A490157D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4;p27">
            <a:extLst>
              <a:ext uri="{FF2B5EF4-FFF2-40B4-BE49-F238E27FC236}">
                <a16:creationId xmlns:a16="http://schemas.microsoft.com/office/drawing/2014/main" id="{451A800E-3FCD-F0B0-242E-0148739F8C4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5;p27">
            <a:extLst>
              <a:ext uri="{FF2B5EF4-FFF2-40B4-BE49-F238E27FC236}">
                <a16:creationId xmlns:a16="http://schemas.microsoft.com/office/drawing/2014/main" id="{FF562BAF-5C37-5D4F-1F10-3E44A2E87175}"/>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27">
            <a:hlinkClick r:id="rId2"/>
            <a:extLst>
              <a:ext uri="{FF2B5EF4-FFF2-40B4-BE49-F238E27FC236}">
                <a16:creationId xmlns:a16="http://schemas.microsoft.com/office/drawing/2014/main" id="{974FAD30-9420-7959-21D2-F1C3E7B39B56}"/>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27">
            <a:hlinkClick r:id="rId3"/>
            <a:extLst>
              <a:ext uri="{FF2B5EF4-FFF2-40B4-BE49-F238E27FC236}">
                <a16:creationId xmlns:a16="http://schemas.microsoft.com/office/drawing/2014/main" id="{74B1EFFA-66D2-1C97-ED02-0422E9BCF6B0}"/>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27">
            <a:hlinkClick r:id="" action="ppaction://noaction"/>
            <a:extLst>
              <a:ext uri="{FF2B5EF4-FFF2-40B4-BE49-F238E27FC236}">
                <a16:creationId xmlns:a16="http://schemas.microsoft.com/office/drawing/2014/main" id="{B11FF211-64DF-4BF8-51B3-E8C7F0FF3D22}"/>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p27">
            <a:hlinkClick r:id="" action="ppaction://noaction"/>
            <a:extLst>
              <a:ext uri="{FF2B5EF4-FFF2-40B4-BE49-F238E27FC236}">
                <a16:creationId xmlns:a16="http://schemas.microsoft.com/office/drawing/2014/main" id="{64F24580-92D5-A412-C5E8-122FDCF8D4E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1;p27">
            <a:hlinkClick r:id="rId4"/>
            <a:extLst>
              <a:ext uri="{FF2B5EF4-FFF2-40B4-BE49-F238E27FC236}">
                <a16:creationId xmlns:a16="http://schemas.microsoft.com/office/drawing/2014/main" id="{DFBCDA1E-9608-77F3-C75C-6EFD3F583B5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32;p27">
            <a:extLst>
              <a:ext uri="{FF2B5EF4-FFF2-40B4-BE49-F238E27FC236}">
                <a16:creationId xmlns:a16="http://schemas.microsoft.com/office/drawing/2014/main" id="{AB709835-F34B-9C02-FC0C-45AC050F3980}"/>
              </a:ext>
            </a:extLst>
          </p:cNvPr>
          <p:cNvGrpSpPr/>
          <p:nvPr/>
        </p:nvGrpSpPr>
        <p:grpSpPr>
          <a:xfrm>
            <a:off x="238515" y="90242"/>
            <a:ext cx="216784" cy="199039"/>
            <a:chOff x="285677" y="4429254"/>
            <a:chExt cx="216784" cy="199039"/>
          </a:xfrm>
        </p:grpSpPr>
        <p:sp>
          <p:nvSpPr>
            <p:cNvPr id="13" name="Google Shape;233;p27">
              <a:extLst>
                <a:ext uri="{FF2B5EF4-FFF2-40B4-BE49-F238E27FC236}">
                  <a16:creationId xmlns:a16="http://schemas.microsoft.com/office/drawing/2014/main" id="{CF285AC1-F756-58DA-2441-59687BAD7D1B}"/>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4;p27">
              <a:extLst>
                <a:ext uri="{FF2B5EF4-FFF2-40B4-BE49-F238E27FC236}">
                  <a16:creationId xmlns:a16="http://schemas.microsoft.com/office/drawing/2014/main" id="{E6BF7E5F-A990-8FAB-CB4D-FBA4E3D2B4C4}"/>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5;p27">
              <a:extLst>
                <a:ext uri="{FF2B5EF4-FFF2-40B4-BE49-F238E27FC236}">
                  <a16:creationId xmlns:a16="http://schemas.microsoft.com/office/drawing/2014/main" id="{AEB3F82C-9B87-4C19-005D-FDA5C2EB9FF5}"/>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6;p27">
              <a:extLst>
                <a:ext uri="{FF2B5EF4-FFF2-40B4-BE49-F238E27FC236}">
                  <a16:creationId xmlns:a16="http://schemas.microsoft.com/office/drawing/2014/main" id="{19B809F5-EF9F-CD94-EDA9-C169A80D8B53}"/>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7;p27">
              <a:extLst>
                <a:ext uri="{FF2B5EF4-FFF2-40B4-BE49-F238E27FC236}">
                  <a16:creationId xmlns:a16="http://schemas.microsoft.com/office/drawing/2014/main" id="{B11BC6F5-E5A2-2BEE-DAC4-F27FE74B946D}"/>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8;p27">
              <a:extLst>
                <a:ext uri="{FF2B5EF4-FFF2-40B4-BE49-F238E27FC236}">
                  <a16:creationId xmlns:a16="http://schemas.microsoft.com/office/drawing/2014/main" id="{C57CBA0D-B913-66F4-9886-D392691CD5B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9;p27">
              <a:extLst>
                <a:ext uri="{FF2B5EF4-FFF2-40B4-BE49-F238E27FC236}">
                  <a16:creationId xmlns:a16="http://schemas.microsoft.com/office/drawing/2014/main" id="{D3ADD9BE-5CBD-A74D-299A-9CB4513DBD53}"/>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p27">
              <a:extLst>
                <a:ext uri="{FF2B5EF4-FFF2-40B4-BE49-F238E27FC236}">
                  <a16:creationId xmlns:a16="http://schemas.microsoft.com/office/drawing/2014/main" id="{B258FB08-3763-AF9E-5F33-FF2752EAEF64}"/>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p27">
              <a:extLst>
                <a:ext uri="{FF2B5EF4-FFF2-40B4-BE49-F238E27FC236}">
                  <a16:creationId xmlns:a16="http://schemas.microsoft.com/office/drawing/2014/main" id="{90CF3047-F951-03F1-6BBB-8DE29E6AFDDD}"/>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42;p27">
            <a:extLst>
              <a:ext uri="{FF2B5EF4-FFF2-40B4-BE49-F238E27FC236}">
                <a16:creationId xmlns:a16="http://schemas.microsoft.com/office/drawing/2014/main" id="{93CF48EB-3D90-52C3-E820-3C9F316C3CAA}"/>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23" name="Google Shape;244;p27">
            <a:extLst>
              <a:ext uri="{FF2B5EF4-FFF2-40B4-BE49-F238E27FC236}">
                <a16:creationId xmlns:a16="http://schemas.microsoft.com/office/drawing/2014/main" id="{B1FAC24D-FA03-8AEB-648B-B95F0B9688C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24" name="Google Shape;248;p27">
            <a:extLst>
              <a:ext uri="{FF2B5EF4-FFF2-40B4-BE49-F238E27FC236}">
                <a16:creationId xmlns:a16="http://schemas.microsoft.com/office/drawing/2014/main" id="{8E5A65A3-A330-6E0B-83B7-4D77B1C1794A}"/>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25" name="Google Shape;249;p27">
            <a:extLst>
              <a:ext uri="{FF2B5EF4-FFF2-40B4-BE49-F238E27FC236}">
                <a16:creationId xmlns:a16="http://schemas.microsoft.com/office/drawing/2014/main" id="{D229812F-1549-7960-C83A-E8E2F94F622D}"/>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DD4859C0-F499-58DE-B19B-E485CED06C96}"/>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27" name="Google Shape;244;p27">
            <a:extLst>
              <a:ext uri="{FF2B5EF4-FFF2-40B4-BE49-F238E27FC236}">
                <a16:creationId xmlns:a16="http://schemas.microsoft.com/office/drawing/2014/main" id="{3228702E-48E4-4BD0-D027-BE255C9FC58E}"/>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3683408" cy="253916"/>
          </a:xfrm>
          <a:prstGeom prst="rect">
            <a:avLst/>
          </a:prstGeom>
          <a:noFill/>
        </p:spPr>
        <p:txBody>
          <a:bodyPr wrap="square" rtlCol="0">
            <a:spAutoFit/>
          </a:bodyPr>
          <a:lstStyle/>
          <a:p>
            <a:r>
              <a:rPr lang="en-CA" sz="1050" dirty="0">
                <a:solidFill>
                  <a:schemeClr val="bg1">
                    <a:lumMod val="10000"/>
                  </a:schemeClr>
                </a:solidFill>
                <a:latin typeface="Abel" panose="02000506030000020004" pitchFamily="2" charset="0"/>
              </a:rPr>
              <a:t>Adapted from: https://www.datamentor.io/r-programming</a:t>
            </a:r>
          </a:p>
        </p:txBody>
      </p:sp>
      <p:sp>
        <p:nvSpPr>
          <p:cNvPr id="28" name="Title 27">
            <a:extLst>
              <a:ext uri="{FF2B5EF4-FFF2-40B4-BE49-F238E27FC236}">
                <a16:creationId xmlns:a16="http://schemas.microsoft.com/office/drawing/2014/main" id="{FE4933E3-2B9D-7636-63D0-7BA1536A8F68}"/>
              </a:ext>
            </a:extLst>
          </p:cNvPr>
          <p:cNvSpPr>
            <a:spLocks noGrp="1"/>
          </p:cNvSpPr>
          <p:nvPr>
            <p:ph type="ctrTitle"/>
          </p:nvPr>
        </p:nvSpPr>
        <p:spPr/>
        <p:txBody>
          <a:bodyPr/>
          <a:lstStyle/>
          <a:p>
            <a:r>
              <a:rPr lang="en-US" sz="2000" dirty="0">
                <a:solidFill>
                  <a:srgbClr val="FFFFFF"/>
                </a:solidFill>
              </a:rPr>
              <a:t>R Programming Language</a:t>
            </a:r>
            <a:endParaRPr lang="en-CA" dirty="0"/>
          </a:p>
        </p:txBody>
      </p:sp>
      <p:sp>
        <p:nvSpPr>
          <p:cNvPr id="3" name="Text Placeholder 2">
            <a:extLst>
              <a:ext uri="{FF2B5EF4-FFF2-40B4-BE49-F238E27FC236}">
                <a16:creationId xmlns:a16="http://schemas.microsoft.com/office/drawing/2014/main" id="{D872411D-71BE-2CD1-83DA-3683EF6E073C}"/>
              </a:ext>
            </a:extLst>
          </p:cNvPr>
          <p:cNvSpPr>
            <a:spLocks noGrp="1"/>
          </p:cNvSpPr>
          <p:nvPr>
            <p:ph type="body" idx="1"/>
          </p:nvPr>
        </p:nvSpPr>
        <p:spPr/>
        <p:txBody>
          <a:bodyPr/>
          <a:lstStyle/>
          <a:p>
            <a:pPr marL="0" indent="0">
              <a:buNone/>
            </a:pPr>
            <a:r>
              <a:rPr lang="en-US" dirty="0">
                <a:solidFill>
                  <a:schemeClr val="tx1">
                    <a:lumMod val="75000"/>
                  </a:schemeClr>
                </a:solidFill>
                <a:latin typeface="Abel" panose="02000506030000020004" pitchFamily="2" charset="0"/>
              </a:rPr>
              <a:t>R, developed by Ross Ihaka and Robert Gentleman at the University of Auckland, New Zealand in the mid-1990s, is a programming language for mostly statistical computing and graphics. </a:t>
            </a:r>
          </a:p>
          <a:p>
            <a:endParaRPr lang="en-US" dirty="0">
              <a:solidFill>
                <a:schemeClr val="tx1">
                  <a:lumMod val="75000"/>
                </a:schemeClr>
              </a:solidFill>
              <a:latin typeface="Abel" panose="02000506030000020004" pitchFamily="2" charset="0"/>
            </a:endParaRPr>
          </a:p>
          <a:p>
            <a:pPr marL="0" indent="0">
              <a:buNone/>
            </a:pPr>
            <a:r>
              <a:rPr lang="en-US" dirty="0">
                <a:solidFill>
                  <a:schemeClr val="tx1">
                    <a:lumMod val="75000"/>
                  </a:schemeClr>
                </a:solidFill>
                <a:latin typeface="Abel" panose="02000506030000020004" pitchFamily="2" charset="0"/>
              </a:rPr>
              <a:t>IEEE publishes a list of the most popular programming languages each year. R was ranked 5th in 2016, up from 6th in 2015. Due to its expressive syntax and easy-to-use interface, it has grown in popularity in recent years.</a:t>
            </a:r>
          </a:p>
          <a:p>
            <a:pPr marL="0" indent="0">
              <a:buNone/>
            </a:pPr>
            <a:endParaRPr lang="en-US" dirty="0">
              <a:solidFill>
                <a:schemeClr val="tx1">
                  <a:lumMod val="75000"/>
                </a:schemeClr>
              </a:solidFill>
              <a:latin typeface="Abel" panose="02000506030000020004" pitchFamily="2" charset="0"/>
            </a:endParaRPr>
          </a:p>
          <a:p>
            <a:pPr marL="0" indent="0">
              <a:buNone/>
            </a:pPr>
            <a:r>
              <a:rPr lang="en-US" dirty="0">
                <a:solidFill>
                  <a:schemeClr val="tx1">
                    <a:lumMod val="75000"/>
                  </a:schemeClr>
                </a:solidFill>
                <a:latin typeface="Abel" panose="02000506030000020004" pitchFamily="2" charset="0"/>
              </a:rPr>
              <a:t>R provides tools and techniques for </a:t>
            </a:r>
          </a:p>
          <a:p>
            <a:pPr marL="285750" indent="-285750">
              <a:buFont typeface="Arial" panose="020B0604020202020204" pitchFamily="34" charset="0"/>
              <a:buChar char="•"/>
            </a:pPr>
            <a:r>
              <a:rPr lang="en-US" dirty="0">
                <a:solidFill>
                  <a:schemeClr val="tx1">
                    <a:lumMod val="75000"/>
                  </a:schemeClr>
                </a:solidFill>
                <a:latin typeface="Abel" panose="02000506030000020004" pitchFamily="2" charset="0"/>
              </a:rPr>
              <a:t>Linear and nonlinear modeling</a:t>
            </a:r>
          </a:p>
          <a:p>
            <a:pPr marL="285750" indent="-285750">
              <a:buFont typeface="Arial" panose="020B0604020202020204" pitchFamily="34" charset="0"/>
              <a:buChar char="•"/>
            </a:pPr>
            <a:r>
              <a:rPr lang="en-US" dirty="0">
                <a:solidFill>
                  <a:schemeClr val="tx1">
                    <a:lumMod val="75000"/>
                  </a:schemeClr>
                </a:solidFill>
                <a:latin typeface="Abel" panose="02000506030000020004" pitchFamily="2" charset="0"/>
              </a:rPr>
              <a:t>Time-series analysis</a:t>
            </a:r>
          </a:p>
          <a:p>
            <a:pPr marL="285750" indent="-285750">
              <a:buFont typeface="Arial" panose="020B0604020202020204" pitchFamily="34" charset="0"/>
              <a:buChar char="•"/>
            </a:pPr>
            <a:r>
              <a:rPr lang="en-US" dirty="0">
                <a:solidFill>
                  <a:schemeClr val="tx1">
                    <a:lumMod val="75000"/>
                  </a:schemeClr>
                </a:solidFill>
                <a:latin typeface="Abel" panose="02000506030000020004" pitchFamily="2" charset="0"/>
              </a:rPr>
              <a:t>Classification and Clustering</a:t>
            </a:r>
          </a:p>
          <a:p>
            <a:pPr marL="285750" indent="-285750">
              <a:buFont typeface="Arial" panose="020B0604020202020204" pitchFamily="34" charset="0"/>
              <a:buChar char="•"/>
            </a:pPr>
            <a:r>
              <a:rPr lang="en-US" dirty="0">
                <a:solidFill>
                  <a:schemeClr val="tx1">
                    <a:lumMod val="75000"/>
                  </a:schemeClr>
                </a:solidFill>
                <a:latin typeface="Abel" panose="02000506030000020004" pitchFamily="2" charset="0"/>
              </a:rPr>
              <a:t>Graphical Representation of data</a:t>
            </a:r>
          </a:p>
          <a:p>
            <a:pPr marL="285750" indent="-285750">
              <a:buFont typeface="Arial" panose="020B0604020202020204" pitchFamily="34" charset="0"/>
              <a:buChar char="•"/>
            </a:pPr>
            <a:r>
              <a:rPr lang="en-US" dirty="0">
                <a:solidFill>
                  <a:schemeClr val="tx1">
                    <a:lumMod val="75000"/>
                  </a:schemeClr>
                </a:solidFill>
                <a:latin typeface="Abel" panose="02000506030000020004" pitchFamily="2" charset="0"/>
              </a:rPr>
              <a:t>etc.</a:t>
            </a:r>
          </a:p>
          <a:p>
            <a:endParaRPr lang="en-US" dirty="0">
              <a:solidFill>
                <a:schemeClr val="tx1">
                  <a:lumMod val="75000"/>
                </a:schemeClr>
              </a:solidFill>
              <a:latin typeface="Abel" panose="02000506030000020004" pitchFamily="2" charset="0"/>
            </a:endParaRPr>
          </a:p>
          <a:p>
            <a:endParaRPr lang="en-CA" dirty="0">
              <a:solidFill>
                <a:schemeClr val="tx1">
                  <a:lumMod val="75000"/>
                </a:schemeClr>
              </a:solidFill>
            </a:endParaRPr>
          </a:p>
        </p:txBody>
      </p:sp>
    </p:spTree>
    <p:extLst>
      <p:ext uri="{BB962C8B-B14F-4D97-AF65-F5344CB8AC3E}">
        <p14:creationId xmlns:p14="http://schemas.microsoft.com/office/powerpoint/2010/main" val="301509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3683408" cy="577081"/>
          </a:xfrm>
          <a:prstGeom prst="rect">
            <a:avLst/>
          </a:prstGeom>
          <a:noFill/>
        </p:spPr>
        <p:txBody>
          <a:bodyPr wrap="square" rtlCol="0">
            <a:spAutoFit/>
          </a:bodyPr>
          <a:lstStyle/>
          <a:p>
            <a:r>
              <a:rPr lang="en-CA" sz="1050" dirty="0">
                <a:solidFill>
                  <a:schemeClr val="bg1">
                    <a:lumMod val="10000"/>
                  </a:schemeClr>
                </a:solidFill>
                <a:latin typeface="Abel" panose="02000506030000020004" pitchFamily="2" charset="0"/>
              </a:rPr>
              <a:t>Adapted from: </a:t>
            </a:r>
            <a:r>
              <a:rPr lang="en-CA" sz="1050" dirty="0">
                <a:latin typeface="Abel" panose="02000506030000020004" pitchFamily="2" charset="0"/>
              </a:rPr>
              <a:t>https://www.simplilearn.com/what-is-r-article</a:t>
            </a:r>
          </a:p>
          <a:p>
            <a:endParaRPr lang="en-CA" sz="1050" dirty="0">
              <a:solidFill>
                <a:schemeClr val="bg1">
                  <a:lumMod val="10000"/>
                </a:schemeClr>
              </a:solidFill>
            </a:endParaRPr>
          </a:p>
          <a:p>
            <a:endParaRPr lang="en-CA" sz="1050" dirty="0">
              <a:latin typeface="Abel" panose="02000506030000020004" pitchFamily="2" charset="0"/>
            </a:endParaRPr>
          </a:p>
        </p:txBody>
      </p:sp>
      <p:sp>
        <p:nvSpPr>
          <p:cNvPr id="31" name="Title 30">
            <a:extLst>
              <a:ext uri="{FF2B5EF4-FFF2-40B4-BE49-F238E27FC236}">
                <a16:creationId xmlns:a16="http://schemas.microsoft.com/office/drawing/2014/main" id="{1D79B897-12E9-80F8-0FA2-4C83C665ED4E}"/>
              </a:ext>
            </a:extLst>
          </p:cNvPr>
          <p:cNvSpPr>
            <a:spLocks noGrp="1"/>
          </p:cNvSpPr>
          <p:nvPr>
            <p:ph type="ctrTitle"/>
          </p:nvPr>
        </p:nvSpPr>
        <p:spPr/>
        <p:txBody>
          <a:bodyPr/>
          <a:lstStyle/>
          <a:p>
            <a:r>
              <a:rPr lang="en-US" sz="2000" dirty="0">
                <a:solidFill>
                  <a:srgbClr val="FFFFFF"/>
                </a:solidFill>
              </a:rPr>
              <a:t>Why R Language?</a:t>
            </a:r>
            <a:endParaRPr lang="en-CA" dirty="0"/>
          </a:p>
        </p:txBody>
      </p:sp>
      <p:sp>
        <p:nvSpPr>
          <p:cNvPr id="28" name="Text Placeholder 27">
            <a:extLst>
              <a:ext uri="{FF2B5EF4-FFF2-40B4-BE49-F238E27FC236}">
                <a16:creationId xmlns:a16="http://schemas.microsoft.com/office/drawing/2014/main" id="{C4933BC3-0280-7CF2-3E67-BC715A6E7BBE}"/>
              </a:ext>
            </a:extLst>
          </p:cNvPr>
          <p:cNvSpPr>
            <a:spLocks noGrp="1"/>
          </p:cNvSpPr>
          <p:nvPr>
            <p:ph type="body" idx="1"/>
          </p:nvPr>
        </p:nvSpPr>
        <p:spPr/>
        <p:txBody>
          <a:bodyPr/>
          <a:lstStyle/>
          <a:p>
            <a:pPr indent="0">
              <a:buNone/>
            </a:pPr>
            <a:r>
              <a:rPr lang="en-CA" dirty="0">
                <a:solidFill>
                  <a:schemeClr val="bg1">
                    <a:lumMod val="10000"/>
                  </a:schemeClr>
                </a:solidFill>
                <a:latin typeface="Abel" panose="02000506030000020004" pitchFamily="2" charset="0"/>
              </a:rPr>
              <a:t>Why R? </a:t>
            </a:r>
          </a:p>
          <a:p>
            <a:pPr marL="285750" indent="-285750">
              <a:buFont typeface="Arial" panose="020B0604020202020204" pitchFamily="34" charset="0"/>
              <a:buChar char="•"/>
            </a:pPr>
            <a:r>
              <a:rPr lang="en-US" i="0" dirty="0">
                <a:solidFill>
                  <a:schemeClr val="bg1">
                    <a:lumMod val="10000"/>
                  </a:schemeClr>
                </a:solidFill>
                <a:effectLst/>
                <a:latin typeface="Abel" panose="02000506030000020004" pitchFamily="2" charset="0"/>
              </a:rPr>
              <a:t>R is open-source and free</a:t>
            </a:r>
          </a:p>
          <a:p>
            <a:pPr marL="285750" indent="-285750">
              <a:buFont typeface="Arial" panose="020B0604020202020204" pitchFamily="34" charset="0"/>
              <a:buChar char="•"/>
            </a:pPr>
            <a:r>
              <a:rPr lang="en-US" i="0" dirty="0">
                <a:solidFill>
                  <a:schemeClr val="bg1">
                    <a:lumMod val="10000"/>
                  </a:schemeClr>
                </a:solidFill>
                <a:effectLst/>
                <a:latin typeface="Abel" panose="02000506030000020004" pitchFamily="2" charset="0"/>
              </a:rPr>
              <a:t>R runs on all platforms</a:t>
            </a:r>
            <a:r>
              <a:rPr lang="en-CA" dirty="0">
                <a:solidFill>
                  <a:schemeClr val="bg1">
                    <a:lumMod val="10000"/>
                  </a:schemeClr>
                </a:solidFill>
                <a:latin typeface="Abel" panose="02000506030000020004" pitchFamily="2" charset="0"/>
              </a:rPr>
              <a:t> (</a:t>
            </a:r>
            <a:r>
              <a:rPr lang="en-CA" i="0" dirty="0">
                <a:solidFill>
                  <a:schemeClr val="bg1">
                    <a:lumMod val="10000"/>
                  </a:schemeClr>
                </a:solidFill>
                <a:effectLst/>
                <a:latin typeface="Abel" panose="02000506030000020004" pitchFamily="2" charset="0"/>
              </a:rPr>
              <a:t>Windows, Linux and Mac)</a:t>
            </a:r>
          </a:p>
          <a:p>
            <a:pPr marL="285750" indent="-285750">
              <a:buFont typeface="Arial" panose="020B0604020202020204" pitchFamily="34" charset="0"/>
              <a:buChar char="•"/>
            </a:pPr>
            <a:r>
              <a:rPr lang="en-US" i="0" dirty="0">
                <a:solidFill>
                  <a:schemeClr val="bg1">
                    <a:lumMod val="10000"/>
                  </a:schemeClr>
                </a:solidFill>
                <a:effectLst/>
                <a:latin typeface="Abel" panose="02000506030000020004" pitchFamily="2" charset="0"/>
              </a:rPr>
              <a:t>R has lots of packages</a:t>
            </a:r>
          </a:p>
          <a:p>
            <a:pPr marL="623888" indent="-285750">
              <a:buFont typeface="Wingdings" panose="05000000000000000000" pitchFamily="2" charset="2"/>
              <a:buChar char="ü"/>
            </a:pPr>
            <a:r>
              <a:rPr lang="en-US" i="0" dirty="0">
                <a:solidFill>
                  <a:schemeClr val="bg1">
                    <a:lumMod val="10000"/>
                  </a:schemeClr>
                </a:solidFill>
                <a:effectLst/>
                <a:latin typeface="Abel" panose="02000506030000020004" pitchFamily="2" charset="0"/>
              </a:rPr>
              <a:t>R language has more than 10,000 packages stored in the CRAN repository, and the number is continuously increasing.</a:t>
            </a:r>
          </a:p>
          <a:p>
            <a:pPr marL="285750" indent="-285750">
              <a:buFont typeface="Arial" panose="020B0604020202020204" pitchFamily="34" charset="0"/>
              <a:buChar char="•"/>
            </a:pPr>
            <a:r>
              <a:rPr lang="en-US" i="0" dirty="0">
                <a:solidFill>
                  <a:schemeClr val="bg1">
                    <a:lumMod val="10000"/>
                  </a:schemeClr>
                </a:solidFill>
                <a:effectLst/>
                <a:latin typeface="Abel" panose="02000506030000020004" pitchFamily="2" charset="0"/>
              </a:rPr>
              <a:t>R facilitates quality plotting and graphing. </a:t>
            </a:r>
          </a:p>
          <a:p>
            <a:pPr marL="623888" indent="-285750">
              <a:buFont typeface="Wingdings" panose="05000000000000000000" pitchFamily="2" charset="2"/>
              <a:buChar char="ü"/>
            </a:pPr>
            <a:r>
              <a:rPr lang="en-US" i="0" dirty="0">
                <a:solidFill>
                  <a:schemeClr val="bg1">
                    <a:lumMod val="10000"/>
                  </a:schemeClr>
                </a:solidFill>
                <a:effectLst/>
                <a:latin typeface="Abel" panose="02000506030000020004" pitchFamily="2" charset="0"/>
              </a:rPr>
              <a:t>The popular libraries like </a:t>
            </a:r>
            <a:r>
              <a:rPr lang="en-US" i="1" dirty="0">
                <a:solidFill>
                  <a:schemeClr val="bg1">
                    <a:lumMod val="10000"/>
                  </a:schemeClr>
                </a:solidFill>
                <a:effectLst/>
                <a:latin typeface="Abel" panose="02000506030000020004" pitchFamily="2" charset="0"/>
              </a:rPr>
              <a:t>ggplot2</a:t>
            </a:r>
            <a:r>
              <a:rPr lang="en-US" i="0" dirty="0">
                <a:solidFill>
                  <a:schemeClr val="bg1">
                    <a:lumMod val="10000"/>
                  </a:schemeClr>
                </a:solidFill>
                <a:effectLst/>
                <a:latin typeface="Abel" panose="02000506030000020004" pitchFamily="2" charset="0"/>
              </a:rPr>
              <a:t> and </a:t>
            </a:r>
            <a:r>
              <a:rPr lang="en-US" i="1" dirty="0" err="1">
                <a:solidFill>
                  <a:schemeClr val="bg1">
                    <a:lumMod val="10000"/>
                  </a:schemeClr>
                </a:solidFill>
                <a:effectLst/>
                <a:latin typeface="Abel" panose="02000506030000020004" pitchFamily="2" charset="0"/>
              </a:rPr>
              <a:t>plotly</a:t>
            </a:r>
            <a:r>
              <a:rPr lang="en-US" i="0" dirty="0">
                <a:solidFill>
                  <a:schemeClr val="bg1">
                    <a:lumMod val="10000"/>
                  </a:schemeClr>
                </a:solidFill>
                <a:effectLst/>
                <a:latin typeface="Abel" panose="02000506030000020004" pitchFamily="2" charset="0"/>
              </a:rPr>
              <a:t> ar</a:t>
            </a:r>
            <a:r>
              <a:rPr lang="en-US" dirty="0">
                <a:solidFill>
                  <a:schemeClr val="bg1">
                    <a:lumMod val="10000"/>
                  </a:schemeClr>
                </a:solidFill>
                <a:latin typeface="Abel" panose="02000506030000020004" pitchFamily="2" charset="0"/>
              </a:rPr>
              <a:t>e </a:t>
            </a:r>
            <a:r>
              <a:rPr lang="en-US" i="0" dirty="0">
                <a:solidFill>
                  <a:schemeClr val="bg1">
                    <a:lumMod val="10000"/>
                  </a:schemeClr>
                </a:solidFill>
                <a:effectLst/>
                <a:latin typeface="Abel" panose="02000506030000020004" pitchFamily="2" charset="0"/>
              </a:rPr>
              <a:t>used </a:t>
            </a:r>
            <a:r>
              <a:rPr lang="en-US" dirty="0">
                <a:solidFill>
                  <a:schemeClr val="bg1">
                    <a:lumMod val="10000"/>
                  </a:schemeClr>
                </a:solidFill>
                <a:latin typeface="Abel" panose="02000506030000020004" pitchFamily="2" charset="0"/>
              </a:rPr>
              <a:t>for </a:t>
            </a:r>
            <a:r>
              <a:rPr lang="en-US" i="0" dirty="0">
                <a:solidFill>
                  <a:schemeClr val="bg1">
                    <a:lumMod val="10000"/>
                  </a:schemeClr>
                </a:solidFill>
                <a:effectLst/>
                <a:latin typeface="Abel" panose="02000506030000020004" pitchFamily="2" charset="0"/>
              </a:rPr>
              <a:t>visually appealing graphs that makes R outstanding from other programming languages.</a:t>
            </a:r>
          </a:p>
          <a:p>
            <a:pPr marL="285750" indent="-285750" algn="l" fontAlgn="base">
              <a:buFont typeface="Arial" panose="020B0604020202020204" pitchFamily="34" charset="0"/>
              <a:buChar char="•"/>
            </a:pPr>
            <a:r>
              <a:rPr lang="en-US" i="0" dirty="0">
                <a:solidFill>
                  <a:schemeClr val="bg1">
                    <a:lumMod val="10000"/>
                  </a:schemeClr>
                </a:solidFill>
                <a:effectLst/>
                <a:latin typeface="Abel" panose="02000506030000020004" pitchFamily="2" charset="0"/>
              </a:rPr>
              <a:t>R is Highly Compatible</a:t>
            </a:r>
          </a:p>
          <a:p>
            <a:pPr marL="623888" indent="-285750" algn="l" fontAlgn="base">
              <a:buFont typeface="Wingdings" panose="05000000000000000000" pitchFamily="2" charset="2"/>
              <a:buChar char="ü"/>
            </a:pPr>
            <a:r>
              <a:rPr lang="en-US" i="0" dirty="0">
                <a:solidFill>
                  <a:schemeClr val="bg1">
                    <a:lumMod val="10000"/>
                  </a:schemeClr>
                </a:solidFill>
                <a:effectLst/>
                <a:latin typeface="Abel" panose="02000506030000020004" pitchFamily="2" charset="0"/>
              </a:rPr>
              <a:t>R can be paired with many other programming languages like C, C++, Java, and Python. </a:t>
            </a:r>
            <a:endParaRPr lang="en-CA" dirty="0"/>
          </a:p>
        </p:txBody>
      </p:sp>
      <p:sp>
        <p:nvSpPr>
          <p:cNvPr id="32" name="Google Shape;229;p27">
            <a:hlinkClick r:id="" action="ppaction://noaction"/>
            <a:extLst>
              <a:ext uri="{FF2B5EF4-FFF2-40B4-BE49-F238E27FC236}">
                <a16:creationId xmlns:a16="http://schemas.microsoft.com/office/drawing/2014/main" id="{72FEC093-D5AC-DFAA-9FCD-FC96291A289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p27">
            <a:extLst>
              <a:ext uri="{FF2B5EF4-FFF2-40B4-BE49-F238E27FC236}">
                <a16:creationId xmlns:a16="http://schemas.microsoft.com/office/drawing/2014/main" id="{DA36981C-D353-3CC0-16B3-7B47D244D62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22451D91-9274-AFA5-86EF-14A61D388CC0}"/>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hlinkClick r:id="rId2"/>
            <a:extLst>
              <a:ext uri="{FF2B5EF4-FFF2-40B4-BE49-F238E27FC236}">
                <a16:creationId xmlns:a16="http://schemas.microsoft.com/office/drawing/2014/main" id="{CAC4CDE5-8C10-FCD6-5385-975C4ECCEFAA}"/>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hlinkClick r:id="rId3"/>
            <a:extLst>
              <a:ext uri="{FF2B5EF4-FFF2-40B4-BE49-F238E27FC236}">
                <a16:creationId xmlns:a16="http://schemas.microsoft.com/office/drawing/2014/main" id="{2324C106-95F6-2BFD-0D85-714513F6662D}"/>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hlinkClick r:id="" action="ppaction://noaction"/>
            <a:extLst>
              <a:ext uri="{FF2B5EF4-FFF2-40B4-BE49-F238E27FC236}">
                <a16:creationId xmlns:a16="http://schemas.microsoft.com/office/drawing/2014/main" id="{46470F38-C9DE-D520-D860-C01DC592BB18}"/>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0;p27">
            <a:hlinkClick r:id="" action="ppaction://noaction"/>
            <a:extLst>
              <a:ext uri="{FF2B5EF4-FFF2-40B4-BE49-F238E27FC236}">
                <a16:creationId xmlns:a16="http://schemas.microsoft.com/office/drawing/2014/main" id="{B7B7147F-7B7A-A126-E6DC-41C16C72A70F}"/>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1;p27">
            <a:hlinkClick r:id="rId4"/>
            <a:extLst>
              <a:ext uri="{FF2B5EF4-FFF2-40B4-BE49-F238E27FC236}">
                <a16:creationId xmlns:a16="http://schemas.microsoft.com/office/drawing/2014/main" id="{01F51516-0AF6-D03D-C6F5-3FC5376CD821}"/>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232;p27">
            <a:extLst>
              <a:ext uri="{FF2B5EF4-FFF2-40B4-BE49-F238E27FC236}">
                <a16:creationId xmlns:a16="http://schemas.microsoft.com/office/drawing/2014/main" id="{FEBCB50A-CEC6-05C0-70A9-FCBD1DFBA61A}"/>
              </a:ext>
            </a:extLst>
          </p:cNvPr>
          <p:cNvGrpSpPr/>
          <p:nvPr/>
        </p:nvGrpSpPr>
        <p:grpSpPr>
          <a:xfrm>
            <a:off x="238515" y="90242"/>
            <a:ext cx="216784" cy="199039"/>
            <a:chOff x="285677" y="4429254"/>
            <a:chExt cx="216784" cy="199039"/>
          </a:xfrm>
        </p:grpSpPr>
        <p:sp>
          <p:nvSpPr>
            <p:cNvPr id="42" name="Google Shape;233;p27">
              <a:extLst>
                <a:ext uri="{FF2B5EF4-FFF2-40B4-BE49-F238E27FC236}">
                  <a16:creationId xmlns:a16="http://schemas.microsoft.com/office/drawing/2014/main" id="{03986EF4-7EED-02D7-196C-0D285F4A7510}"/>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4;p27">
              <a:extLst>
                <a:ext uri="{FF2B5EF4-FFF2-40B4-BE49-F238E27FC236}">
                  <a16:creationId xmlns:a16="http://schemas.microsoft.com/office/drawing/2014/main" id="{B1B0656F-A645-C165-E750-28022F52F31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5;p27">
              <a:extLst>
                <a:ext uri="{FF2B5EF4-FFF2-40B4-BE49-F238E27FC236}">
                  <a16:creationId xmlns:a16="http://schemas.microsoft.com/office/drawing/2014/main" id="{525187A7-D147-0BD6-2E0C-BC40E5889493}"/>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p27">
              <a:extLst>
                <a:ext uri="{FF2B5EF4-FFF2-40B4-BE49-F238E27FC236}">
                  <a16:creationId xmlns:a16="http://schemas.microsoft.com/office/drawing/2014/main" id="{4C1EE4F9-862D-7071-FAE9-08954E88F5D3}"/>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7;p27">
              <a:extLst>
                <a:ext uri="{FF2B5EF4-FFF2-40B4-BE49-F238E27FC236}">
                  <a16:creationId xmlns:a16="http://schemas.microsoft.com/office/drawing/2014/main" id="{030B728E-F7C0-BD1E-695B-EB0CC322006F}"/>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8;p27">
              <a:extLst>
                <a:ext uri="{FF2B5EF4-FFF2-40B4-BE49-F238E27FC236}">
                  <a16:creationId xmlns:a16="http://schemas.microsoft.com/office/drawing/2014/main" id="{D77ECD66-373D-5116-86DD-B17C95AAFBA0}"/>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p27">
              <a:extLst>
                <a:ext uri="{FF2B5EF4-FFF2-40B4-BE49-F238E27FC236}">
                  <a16:creationId xmlns:a16="http://schemas.microsoft.com/office/drawing/2014/main" id="{665D2CF3-0310-D4D8-257D-3CB81D878391}"/>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0;p27">
              <a:extLst>
                <a:ext uri="{FF2B5EF4-FFF2-40B4-BE49-F238E27FC236}">
                  <a16:creationId xmlns:a16="http://schemas.microsoft.com/office/drawing/2014/main" id="{492D85B7-E655-D9A6-8B7F-B06913463FE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1;p27">
              <a:extLst>
                <a:ext uri="{FF2B5EF4-FFF2-40B4-BE49-F238E27FC236}">
                  <a16:creationId xmlns:a16="http://schemas.microsoft.com/office/drawing/2014/main" id="{BC15DF10-6396-235F-553E-FDA298DC00AD}"/>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242;p27">
            <a:extLst>
              <a:ext uri="{FF2B5EF4-FFF2-40B4-BE49-F238E27FC236}">
                <a16:creationId xmlns:a16="http://schemas.microsoft.com/office/drawing/2014/main" id="{D57302A1-7F1C-18DF-5F7C-4E56C535DB81}"/>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2" name="Google Shape;244;p27">
            <a:extLst>
              <a:ext uri="{FF2B5EF4-FFF2-40B4-BE49-F238E27FC236}">
                <a16:creationId xmlns:a16="http://schemas.microsoft.com/office/drawing/2014/main" id="{A59908CF-A0E5-D90F-0719-1DB96989C2E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3" name="Google Shape;248;p27">
            <a:extLst>
              <a:ext uri="{FF2B5EF4-FFF2-40B4-BE49-F238E27FC236}">
                <a16:creationId xmlns:a16="http://schemas.microsoft.com/office/drawing/2014/main" id="{DFDA6FB1-BE5E-A22C-2DD2-8A976FBD83FD}"/>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4" name="Google Shape;249;p27">
            <a:extLst>
              <a:ext uri="{FF2B5EF4-FFF2-40B4-BE49-F238E27FC236}">
                <a16:creationId xmlns:a16="http://schemas.microsoft.com/office/drawing/2014/main" id="{42BA64BA-6653-441D-4D3C-B54A339DBAB2}"/>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5" name="Google Shape;250;p27">
            <a:extLst>
              <a:ext uri="{FF2B5EF4-FFF2-40B4-BE49-F238E27FC236}">
                <a16:creationId xmlns:a16="http://schemas.microsoft.com/office/drawing/2014/main" id="{DE4CCAD5-25C8-D1CD-1479-202791FDD9F1}"/>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6" name="Google Shape;244;p27">
            <a:extLst>
              <a:ext uri="{FF2B5EF4-FFF2-40B4-BE49-F238E27FC236}">
                <a16:creationId xmlns:a16="http://schemas.microsoft.com/office/drawing/2014/main" id="{1E109894-DA7C-0F2F-A36C-A49AA018E284}"/>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474255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3683408" cy="577081"/>
          </a:xfrm>
          <a:prstGeom prst="rect">
            <a:avLst/>
          </a:prstGeom>
          <a:noFill/>
        </p:spPr>
        <p:txBody>
          <a:bodyPr wrap="square" rtlCol="0">
            <a:spAutoFit/>
          </a:bodyPr>
          <a:lstStyle/>
          <a:p>
            <a:r>
              <a:rPr lang="en-CA" sz="1050" dirty="0">
                <a:solidFill>
                  <a:schemeClr val="bg1">
                    <a:lumMod val="10000"/>
                  </a:schemeClr>
                </a:solidFill>
                <a:latin typeface="Abel" panose="02000506030000020004" pitchFamily="2" charset="0"/>
              </a:rPr>
              <a:t>Adapted from: </a:t>
            </a:r>
            <a:r>
              <a:rPr lang="en-CA" sz="1050" dirty="0">
                <a:latin typeface="Abel" panose="02000506030000020004" pitchFamily="2" charset="0"/>
              </a:rPr>
              <a:t>https://www.r-project.org</a:t>
            </a:r>
          </a:p>
          <a:p>
            <a:endParaRPr lang="en-CA" sz="1050" dirty="0">
              <a:solidFill>
                <a:schemeClr val="bg1">
                  <a:lumMod val="10000"/>
                </a:schemeClr>
              </a:solidFill>
            </a:endParaRPr>
          </a:p>
          <a:p>
            <a:endParaRPr lang="en-CA" sz="1050" dirty="0">
              <a:latin typeface="Abel" panose="02000506030000020004" pitchFamily="2" charset="0"/>
            </a:endParaRPr>
          </a:p>
        </p:txBody>
      </p:sp>
      <p:sp>
        <p:nvSpPr>
          <p:cNvPr id="3" name="TextBox 2">
            <a:extLst>
              <a:ext uri="{FF2B5EF4-FFF2-40B4-BE49-F238E27FC236}">
                <a16:creationId xmlns:a16="http://schemas.microsoft.com/office/drawing/2014/main" id="{39176D9D-21F2-0B17-DC76-E5A8CBD14146}"/>
              </a:ext>
            </a:extLst>
          </p:cNvPr>
          <p:cNvSpPr txBox="1"/>
          <p:nvPr/>
        </p:nvSpPr>
        <p:spPr>
          <a:xfrm>
            <a:off x="798293" y="1305308"/>
            <a:ext cx="7460506" cy="523220"/>
          </a:xfrm>
          <a:prstGeom prst="rect">
            <a:avLst/>
          </a:prstGeom>
          <a:noFill/>
        </p:spPr>
        <p:txBody>
          <a:bodyPr wrap="square" rtlCol="0">
            <a:spAutoFit/>
          </a:bodyPr>
          <a:lstStyle/>
          <a:p>
            <a:pPr algn="ctr"/>
            <a:r>
              <a:rPr lang="en-US" b="1" i="0" dirty="0">
                <a:solidFill>
                  <a:schemeClr val="bg1">
                    <a:lumMod val="10000"/>
                  </a:schemeClr>
                </a:solidFill>
                <a:effectLst/>
                <a:latin typeface="Abel" panose="02000506030000020004" pitchFamily="2" charset="0"/>
              </a:rPr>
              <a:t>RStudio is a free and open-source Integrated Development Environment (IDE) for R </a:t>
            </a:r>
            <a:br>
              <a:rPr lang="en-US" i="0" dirty="0">
                <a:solidFill>
                  <a:schemeClr val="bg1">
                    <a:lumMod val="10000"/>
                  </a:schemeClr>
                </a:solidFill>
                <a:effectLst/>
                <a:latin typeface="Abel" panose="02000506030000020004" pitchFamily="2" charset="0"/>
              </a:rPr>
            </a:br>
            <a:endParaRPr lang="en-US" i="0" dirty="0">
              <a:solidFill>
                <a:schemeClr val="bg1">
                  <a:lumMod val="10000"/>
                </a:schemeClr>
              </a:solidFill>
              <a:effectLst/>
              <a:latin typeface="Abel" panose="02000506030000020004" pitchFamily="2" charset="0"/>
            </a:endParaRPr>
          </a:p>
        </p:txBody>
      </p:sp>
      <p:pic>
        <p:nvPicPr>
          <p:cNvPr id="31" name="Picture 30">
            <a:extLst>
              <a:ext uri="{FF2B5EF4-FFF2-40B4-BE49-F238E27FC236}">
                <a16:creationId xmlns:a16="http://schemas.microsoft.com/office/drawing/2014/main" id="{E0038639-9B68-E52D-58E0-55B24EBBF535}"/>
              </a:ext>
            </a:extLst>
          </p:cNvPr>
          <p:cNvPicPr>
            <a:picLocks noChangeAspect="1"/>
          </p:cNvPicPr>
          <p:nvPr/>
        </p:nvPicPr>
        <p:blipFill>
          <a:blip r:embed="rId2"/>
          <a:stretch>
            <a:fillRect/>
          </a:stretch>
        </p:blipFill>
        <p:spPr>
          <a:xfrm>
            <a:off x="3745431" y="1916478"/>
            <a:ext cx="4513368" cy="2452762"/>
          </a:xfrm>
          <a:prstGeom prst="rect">
            <a:avLst/>
          </a:prstGeom>
        </p:spPr>
      </p:pic>
      <p:sp>
        <p:nvSpPr>
          <p:cNvPr id="32" name="TextBox 31">
            <a:extLst>
              <a:ext uri="{FF2B5EF4-FFF2-40B4-BE49-F238E27FC236}">
                <a16:creationId xmlns:a16="http://schemas.microsoft.com/office/drawing/2014/main" id="{FCE2E366-60A6-A329-A81B-C9686DA605CA}"/>
              </a:ext>
            </a:extLst>
          </p:cNvPr>
          <p:cNvSpPr txBox="1"/>
          <p:nvPr/>
        </p:nvSpPr>
        <p:spPr>
          <a:xfrm>
            <a:off x="4460048" y="3767216"/>
            <a:ext cx="1120462" cy="315532"/>
          </a:xfrm>
          <a:prstGeom prst="rect">
            <a:avLst/>
          </a:prstGeom>
          <a:noFill/>
        </p:spPr>
        <p:txBody>
          <a:bodyPr wrap="square" rtlCol="0">
            <a:spAutoFit/>
          </a:bodyPr>
          <a:lstStyle/>
          <a:p>
            <a:pPr algn="ctr"/>
            <a:r>
              <a:rPr lang="en-US" dirty="0">
                <a:solidFill>
                  <a:srgbClr val="FF0000"/>
                </a:solidFill>
                <a:latin typeface="Abel" panose="02000506030000020004" pitchFamily="2" charset="0"/>
              </a:rPr>
              <a:t>C</a:t>
            </a:r>
            <a:r>
              <a:rPr lang="en-US" i="0" dirty="0">
                <a:solidFill>
                  <a:srgbClr val="FF0000"/>
                </a:solidFill>
                <a:effectLst/>
                <a:latin typeface="Abel" panose="02000506030000020004" pitchFamily="2" charset="0"/>
              </a:rPr>
              <a:t>onsole</a:t>
            </a:r>
            <a:endParaRPr lang="en-CA" dirty="0">
              <a:solidFill>
                <a:srgbClr val="FF0000"/>
              </a:solidFill>
            </a:endParaRPr>
          </a:p>
        </p:txBody>
      </p:sp>
      <p:sp>
        <p:nvSpPr>
          <p:cNvPr id="34" name="TextBox 33">
            <a:extLst>
              <a:ext uri="{FF2B5EF4-FFF2-40B4-BE49-F238E27FC236}">
                <a16:creationId xmlns:a16="http://schemas.microsoft.com/office/drawing/2014/main" id="{50DD5A63-3F77-069D-83F8-6B0D5B75079D}"/>
              </a:ext>
            </a:extLst>
          </p:cNvPr>
          <p:cNvSpPr txBox="1"/>
          <p:nvPr/>
        </p:nvSpPr>
        <p:spPr>
          <a:xfrm>
            <a:off x="4078237" y="2571750"/>
            <a:ext cx="1998274" cy="307777"/>
          </a:xfrm>
          <a:prstGeom prst="rect">
            <a:avLst/>
          </a:prstGeom>
          <a:noFill/>
        </p:spPr>
        <p:txBody>
          <a:bodyPr wrap="square" rtlCol="0">
            <a:spAutoFit/>
          </a:bodyPr>
          <a:lstStyle/>
          <a:p>
            <a:pPr algn="ctr"/>
            <a:r>
              <a:rPr lang="en-US" i="0" dirty="0">
                <a:solidFill>
                  <a:srgbClr val="FF0000"/>
                </a:solidFill>
                <a:effectLst/>
                <a:latin typeface="Abel" panose="02000506030000020004" pitchFamily="2" charset="0"/>
              </a:rPr>
              <a:t>Syntax-highlighting editor</a:t>
            </a:r>
            <a:endParaRPr lang="en-CA" dirty="0">
              <a:solidFill>
                <a:srgbClr val="FF0000"/>
              </a:solidFill>
            </a:endParaRPr>
          </a:p>
        </p:txBody>
      </p:sp>
      <p:sp>
        <p:nvSpPr>
          <p:cNvPr id="35" name="TextBox 34">
            <a:extLst>
              <a:ext uri="{FF2B5EF4-FFF2-40B4-BE49-F238E27FC236}">
                <a16:creationId xmlns:a16="http://schemas.microsoft.com/office/drawing/2014/main" id="{F6056201-3904-4754-92B3-910B870BB600}"/>
              </a:ext>
            </a:extLst>
          </p:cNvPr>
          <p:cNvSpPr txBox="1"/>
          <p:nvPr/>
        </p:nvSpPr>
        <p:spPr>
          <a:xfrm>
            <a:off x="6315039" y="2458684"/>
            <a:ext cx="1998274" cy="307777"/>
          </a:xfrm>
          <a:prstGeom prst="rect">
            <a:avLst/>
          </a:prstGeom>
          <a:noFill/>
        </p:spPr>
        <p:txBody>
          <a:bodyPr wrap="square" rtlCol="0">
            <a:spAutoFit/>
          </a:bodyPr>
          <a:lstStyle/>
          <a:p>
            <a:pPr algn="ctr"/>
            <a:r>
              <a:rPr lang="en-US" i="0" dirty="0">
                <a:solidFill>
                  <a:srgbClr val="FF0000"/>
                </a:solidFill>
                <a:effectLst/>
                <a:latin typeface="Abel" panose="02000506030000020004" pitchFamily="2" charset="0"/>
              </a:rPr>
              <a:t>Environment</a:t>
            </a:r>
            <a:r>
              <a:rPr lang="en-US" dirty="0">
                <a:solidFill>
                  <a:srgbClr val="FF0000"/>
                </a:solidFill>
                <a:latin typeface="Abel" panose="02000506030000020004" pitchFamily="2" charset="0"/>
              </a:rPr>
              <a:t>/History</a:t>
            </a:r>
            <a:endParaRPr lang="en-CA" dirty="0">
              <a:solidFill>
                <a:srgbClr val="FF0000"/>
              </a:solidFill>
            </a:endParaRPr>
          </a:p>
        </p:txBody>
      </p:sp>
      <p:sp>
        <p:nvSpPr>
          <p:cNvPr id="36" name="TextBox 35">
            <a:extLst>
              <a:ext uri="{FF2B5EF4-FFF2-40B4-BE49-F238E27FC236}">
                <a16:creationId xmlns:a16="http://schemas.microsoft.com/office/drawing/2014/main" id="{939A56EA-66D6-6C5F-F4E7-FD5B2B2A959E}"/>
              </a:ext>
            </a:extLst>
          </p:cNvPr>
          <p:cNvSpPr txBox="1"/>
          <p:nvPr/>
        </p:nvSpPr>
        <p:spPr>
          <a:xfrm>
            <a:off x="6326981" y="3401762"/>
            <a:ext cx="1998274" cy="523220"/>
          </a:xfrm>
          <a:prstGeom prst="rect">
            <a:avLst/>
          </a:prstGeom>
          <a:noFill/>
        </p:spPr>
        <p:txBody>
          <a:bodyPr wrap="square" rtlCol="0">
            <a:spAutoFit/>
          </a:bodyPr>
          <a:lstStyle/>
          <a:p>
            <a:pPr algn="ctr"/>
            <a:r>
              <a:rPr lang="en-US" i="0" dirty="0">
                <a:solidFill>
                  <a:srgbClr val="FF0000"/>
                </a:solidFill>
                <a:effectLst/>
                <a:latin typeface="Abel" panose="02000506030000020004" pitchFamily="2" charset="0"/>
              </a:rPr>
              <a:t>Files/Plots/Packages/</a:t>
            </a:r>
          </a:p>
          <a:p>
            <a:pPr algn="ctr"/>
            <a:r>
              <a:rPr lang="en-US" i="0" dirty="0">
                <a:solidFill>
                  <a:srgbClr val="FF0000"/>
                </a:solidFill>
                <a:effectLst/>
                <a:latin typeface="Abel" panose="02000506030000020004" pitchFamily="2" charset="0"/>
              </a:rPr>
              <a:t>Help</a:t>
            </a:r>
            <a:endParaRPr lang="en-CA" dirty="0">
              <a:solidFill>
                <a:srgbClr val="FF0000"/>
              </a:solidFill>
            </a:endParaRPr>
          </a:p>
        </p:txBody>
      </p:sp>
      <p:pic>
        <p:nvPicPr>
          <p:cNvPr id="1026" name="Picture 2">
            <a:extLst>
              <a:ext uri="{FF2B5EF4-FFF2-40B4-BE49-F238E27FC236}">
                <a16:creationId xmlns:a16="http://schemas.microsoft.com/office/drawing/2014/main" id="{52DF4604-8D96-F7D4-BB42-B2A5F12C8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294" y="1324531"/>
            <a:ext cx="718104" cy="25200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8">
            <a:extLst>
              <a:ext uri="{FF2B5EF4-FFF2-40B4-BE49-F238E27FC236}">
                <a16:creationId xmlns:a16="http://schemas.microsoft.com/office/drawing/2014/main" id="{054F9083-8502-52EA-C7B4-0EEC2EAF9733}"/>
              </a:ext>
            </a:extLst>
          </p:cNvPr>
          <p:cNvSpPr>
            <a:spLocks noGrp="1"/>
          </p:cNvSpPr>
          <p:nvPr>
            <p:ph type="ctrTitle"/>
          </p:nvPr>
        </p:nvSpPr>
        <p:spPr/>
        <p:txBody>
          <a:bodyPr/>
          <a:lstStyle/>
          <a:p>
            <a:r>
              <a:rPr lang="en-US" sz="2000" dirty="0">
                <a:solidFill>
                  <a:srgbClr val="FFFFFF"/>
                </a:solidFill>
              </a:rPr>
              <a:t>What is RStudio?</a:t>
            </a:r>
            <a:endParaRPr lang="en-CA" dirty="0"/>
          </a:p>
        </p:txBody>
      </p:sp>
      <p:sp>
        <p:nvSpPr>
          <p:cNvPr id="37" name="Text Placeholder 36">
            <a:extLst>
              <a:ext uri="{FF2B5EF4-FFF2-40B4-BE49-F238E27FC236}">
                <a16:creationId xmlns:a16="http://schemas.microsoft.com/office/drawing/2014/main" id="{2A01275C-99E9-A82F-7861-DBCFB7F4CCCF}"/>
              </a:ext>
            </a:extLst>
          </p:cNvPr>
          <p:cNvSpPr>
            <a:spLocks noGrp="1"/>
          </p:cNvSpPr>
          <p:nvPr>
            <p:ph type="body" idx="1"/>
          </p:nvPr>
        </p:nvSpPr>
        <p:spPr>
          <a:xfrm>
            <a:off x="526056" y="1371800"/>
            <a:ext cx="3164861" cy="3257100"/>
          </a:xfrm>
        </p:spPr>
        <p:txBody>
          <a:bodyPr/>
          <a:lstStyle/>
          <a:p>
            <a:endParaRPr lang="en-US" i="0" dirty="0">
              <a:solidFill>
                <a:schemeClr val="bg1">
                  <a:lumMod val="10000"/>
                </a:schemeClr>
              </a:solidFill>
              <a:effectLst/>
              <a:latin typeface="Abel" panose="02000506030000020004" pitchFamily="2" charset="0"/>
            </a:endParaRPr>
          </a:p>
          <a:p>
            <a:endParaRPr lang="en-US" i="0" dirty="0">
              <a:solidFill>
                <a:schemeClr val="bg1">
                  <a:lumMod val="10000"/>
                </a:schemeClr>
              </a:solidFill>
              <a:effectLst/>
              <a:latin typeface="Abel" panose="02000506030000020004" pitchFamily="2" charset="0"/>
            </a:endParaRPr>
          </a:p>
          <a:p>
            <a:pPr indent="0">
              <a:buNone/>
            </a:pPr>
            <a:r>
              <a:rPr lang="en-US" i="0" dirty="0">
                <a:solidFill>
                  <a:schemeClr val="bg1">
                    <a:lumMod val="10000"/>
                  </a:schemeClr>
                </a:solidFill>
                <a:effectLst/>
                <a:latin typeface="Abel" panose="02000506030000020004" pitchFamily="2" charset="0"/>
              </a:rPr>
              <a:t>RStudio is available in two editions: </a:t>
            </a:r>
          </a:p>
          <a:p>
            <a:endParaRPr lang="en-US" i="0" dirty="0">
              <a:solidFill>
                <a:schemeClr val="bg1">
                  <a:lumMod val="10000"/>
                </a:schemeClr>
              </a:solidFill>
              <a:effectLst/>
              <a:latin typeface="Abel" panose="02000506030000020004" pitchFamily="2" charset="0"/>
            </a:endParaRPr>
          </a:p>
          <a:p>
            <a:pPr marL="360000" indent="-285750">
              <a:buFont typeface="Arial" panose="020B0604020202020204" pitchFamily="34" charset="0"/>
              <a:buChar char="•"/>
            </a:pPr>
            <a:r>
              <a:rPr lang="en-US" b="1" i="0" dirty="0">
                <a:solidFill>
                  <a:schemeClr val="bg1">
                    <a:lumMod val="10000"/>
                  </a:schemeClr>
                </a:solidFill>
                <a:effectLst/>
                <a:latin typeface="Abel" panose="02000506030000020004" pitchFamily="2" charset="0"/>
              </a:rPr>
              <a:t>RStudio Desktop:</a:t>
            </a:r>
            <a:r>
              <a:rPr lang="en-US" i="0" dirty="0">
                <a:solidFill>
                  <a:schemeClr val="bg1">
                    <a:lumMod val="10000"/>
                  </a:schemeClr>
                </a:solidFill>
                <a:effectLst/>
                <a:latin typeface="Abel" panose="02000506030000020004" pitchFamily="2" charset="0"/>
              </a:rPr>
              <a:t> the program is run locally as a regular desktop application; </a:t>
            </a:r>
            <a:endParaRPr lang="en-US" dirty="0">
              <a:solidFill>
                <a:schemeClr val="bg1">
                  <a:lumMod val="10000"/>
                </a:schemeClr>
              </a:solidFill>
              <a:latin typeface="Abel" panose="02000506030000020004" pitchFamily="2" charset="0"/>
            </a:endParaRPr>
          </a:p>
          <a:p>
            <a:pPr marL="360000"/>
            <a:endParaRPr lang="en-US" i="0" dirty="0">
              <a:solidFill>
                <a:schemeClr val="bg1">
                  <a:lumMod val="10000"/>
                </a:schemeClr>
              </a:solidFill>
              <a:effectLst/>
              <a:latin typeface="Abel" panose="02000506030000020004" pitchFamily="2" charset="0"/>
            </a:endParaRPr>
          </a:p>
          <a:p>
            <a:pPr marL="360000" indent="-285750">
              <a:buFont typeface="Arial" panose="020B0604020202020204" pitchFamily="34" charset="0"/>
              <a:buChar char="•"/>
            </a:pPr>
            <a:r>
              <a:rPr lang="en-US" b="1" i="0" dirty="0">
                <a:solidFill>
                  <a:schemeClr val="bg1">
                    <a:lumMod val="10000"/>
                  </a:schemeClr>
                </a:solidFill>
                <a:effectLst/>
                <a:latin typeface="Abel" panose="02000506030000020004" pitchFamily="2" charset="0"/>
              </a:rPr>
              <a:t>RStudio Server</a:t>
            </a:r>
            <a:r>
              <a:rPr lang="en-US" i="0" dirty="0">
                <a:solidFill>
                  <a:schemeClr val="bg1">
                    <a:lumMod val="10000"/>
                  </a:schemeClr>
                </a:solidFill>
                <a:effectLst/>
                <a:latin typeface="Abel" panose="02000506030000020004" pitchFamily="2" charset="0"/>
              </a:rPr>
              <a:t>: allows accessing RStudio using a web browser while it is running on a remote Linux server.</a:t>
            </a:r>
            <a:endParaRPr lang="en-CA" dirty="0"/>
          </a:p>
        </p:txBody>
      </p:sp>
      <p:sp>
        <p:nvSpPr>
          <p:cNvPr id="38" name="Google Shape;229;p27">
            <a:hlinkClick r:id="" action="ppaction://noaction"/>
            <a:extLst>
              <a:ext uri="{FF2B5EF4-FFF2-40B4-BE49-F238E27FC236}">
                <a16:creationId xmlns:a16="http://schemas.microsoft.com/office/drawing/2014/main" id="{D31CD193-3E6B-C388-68F7-BFFFD4B32E4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p27">
            <a:extLst>
              <a:ext uri="{FF2B5EF4-FFF2-40B4-BE49-F238E27FC236}">
                <a16:creationId xmlns:a16="http://schemas.microsoft.com/office/drawing/2014/main" id="{D4784389-DF73-45D7-6578-2D0AD0ACC4E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5;p27">
            <a:extLst>
              <a:ext uri="{FF2B5EF4-FFF2-40B4-BE49-F238E27FC236}">
                <a16:creationId xmlns:a16="http://schemas.microsoft.com/office/drawing/2014/main" id="{33C04A15-DDF7-F961-5D2D-7A98FA38105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6;p27">
            <a:hlinkClick r:id="rId4"/>
            <a:extLst>
              <a:ext uri="{FF2B5EF4-FFF2-40B4-BE49-F238E27FC236}">
                <a16:creationId xmlns:a16="http://schemas.microsoft.com/office/drawing/2014/main" id="{BCB4223A-1C95-BFB2-5A8E-42E78C72C2E6}"/>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7;p27">
            <a:hlinkClick r:id="rId5"/>
            <a:extLst>
              <a:ext uri="{FF2B5EF4-FFF2-40B4-BE49-F238E27FC236}">
                <a16:creationId xmlns:a16="http://schemas.microsoft.com/office/drawing/2014/main" id="{B9367794-53D4-93E4-80D8-560ACBAD2DCA}"/>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8;p27">
            <a:hlinkClick r:id="" action="ppaction://noaction"/>
            <a:extLst>
              <a:ext uri="{FF2B5EF4-FFF2-40B4-BE49-F238E27FC236}">
                <a16:creationId xmlns:a16="http://schemas.microsoft.com/office/drawing/2014/main" id="{FAD6473C-2365-1CE9-0853-CA0DD422C706}"/>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p27">
            <a:hlinkClick r:id="" action="ppaction://noaction"/>
            <a:extLst>
              <a:ext uri="{FF2B5EF4-FFF2-40B4-BE49-F238E27FC236}">
                <a16:creationId xmlns:a16="http://schemas.microsoft.com/office/drawing/2014/main" id="{317282D6-6CF0-7423-12EC-B2819E48DF4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1;p27">
            <a:hlinkClick r:id="rId6"/>
            <a:extLst>
              <a:ext uri="{FF2B5EF4-FFF2-40B4-BE49-F238E27FC236}">
                <a16:creationId xmlns:a16="http://schemas.microsoft.com/office/drawing/2014/main" id="{B7C6B7C5-EF32-C7D9-1968-734586280AA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32;p27">
            <a:extLst>
              <a:ext uri="{FF2B5EF4-FFF2-40B4-BE49-F238E27FC236}">
                <a16:creationId xmlns:a16="http://schemas.microsoft.com/office/drawing/2014/main" id="{C4176B68-D593-E9ED-345E-387370DB6AAD}"/>
              </a:ext>
            </a:extLst>
          </p:cNvPr>
          <p:cNvGrpSpPr/>
          <p:nvPr/>
        </p:nvGrpSpPr>
        <p:grpSpPr>
          <a:xfrm>
            <a:off x="238515" y="90242"/>
            <a:ext cx="216784" cy="199039"/>
            <a:chOff x="285677" y="4429254"/>
            <a:chExt cx="216784" cy="199039"/>
          </a:xfrm>
        </p:grpSpPr>
        <p:sp>
          <p:nvSpPr>
            <p:cNvPr id="47" name="Google Shape;233;p27">
              <a:extLst>
                <a:ext uri="{FF2B5EF4-FFF2-40B4-BE49-F238E27FC236}">
                  <a16:creationId xmlns:a16="http://schemas.microsoft.com/office/drawing/2014/main" id="{6E48BC97-5119-3969-584E-94B135CD9BE7}"/>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4;p27">
              <a:extLst>
                <a:ext uri="{FF2B5EF4-FFF2-40B4-BE49-F238E27FC236}">
                  <a16:creationId xmlns:a16="http://schemas.microsoft.com/office/drawing/2014/main" id="{D4AD64D0-DE68-0510-4CC0-A2C067FE70AE}"/>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5;p27">
              <a:extLst>
                <a:ext uri="{FF2B5EF4-FFF2-40B4-BE49-F238E27FC236}">
                  <a16:creationId xmlns:a16="http://schemas.microsoft.com/office/drawing/2014/main" id="{0FD033D3-6EF8-9E5D-64FE-6DEBD0DC41BC}"/>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6;p27">
              <a:extLst>
                <a:ext uri="{FF2B5EF4-FFF2-40B4-BE49-F238E27FC236}">
                  <a16:creationId xmlns:a16="http://schemas.microsoft.com/office/drawing/2014/main" id="{F7D5F01D-954D-C820-9875-7D3AD296435A}"/>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7;p27">
              <a:extLst>
                <a:ext uri="{FF2B5EF4-FFF2-40B4-BE49-F238E27FC236}">
                  <a16:creationId xmlns:a16="http://schemas.microsoft.com/office/drawing/2014/main" id="{6BFD7DC6-AAFB-75DA-4FFA-C022770D1DF6}"/>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8;p27">
              <a:extLst>
                <a:ext uri="{FF2B5EF4-FFF2-40B4-BE49-F238E27FC236}">
                  <a16:creationId xmlns:a16="http://schemas.microsoft.com/office/drawing/2014/main" id="{1D8F1878-8F23-A8F0-9D7E-50FE69E6544C}"/>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9;p27">
              <a:extLst>
                <a:ext uri="{FF2B5EF4-FFF2-40B4-BE49-F238E27FC236}">
                  <a16:creationId xmlns:a16="http://schemas.microsoft.com/office/drawing/2014/main" id="{ABD0E046-8B7C-ABD3-8CBF-FD6365277753}"/>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0;p27">
              <a:extLst>
                <a:ext uri="{FF2B5EF4-FFF2-40B4-BE49-F238E27FC236}">
                  <a16:creationId xmlns:a16="http://schemas.microsoft.com/office/drawing/2014/main" id="{C539E2AC-ED32-D5FD-7569-03CBD4A2D6F5}"/>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1;p27">
              <a:extLst>
                <a:ext uri="{FF2B5EF4-FFF2-40B4-BE49-F238E27FC236}">
                  <a16:creationId xmlns:a16="http://schemas.microsoft.com/office/drawing/2014/main" id="{4AD7472A-64A5-9519-16B0-BC4B2FE6607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42;p27">
            <a:extLst>
              <a:ext uri="{FF2B5EF4-FFF2-40B4-BE49-F238E27FC236}">
                <a16:creationId xmlns:a16="http://schemas.microsoft.com/office/drawing/2014/main" id="{4BA89AB0-4DEC-6EE4-36C3-1CF47C65CFE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7" name="Google Shape;244;p27">
            <a:extLst>
              <a:ext uri="{FF2B5EF4-FFF2-40B4-BE49-F238E27FC236}">
                <a16:creationId xmlns:a16="http://schemas.microsoft.com/office/drawing/2014/main" id="{9954DE58-6A58-798B-938B-9A76565E16E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8" name="Google Shape;248;p27">
            <a:extLst>
              <a:ext uri="{FF2B5EF4-FFF2-40B4-BE49-F238E27FC236}">
                <a16:creationId xmlns:a16="http://schemas.microsoft.com/office/drawing/2014/main" id="{50EA4917-15D0-6566-C3BF-EC3290346AA6}"/>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9" name="Google Shape;249;p27">
            <a:extLst>
              <a:ext uri="{FF2B5EF4-FFF2-40B4-BE49-F238E27FC236}">
                <a16:creationId xmlns:a16="http://schemas.microsoft.com/office/drawing/2014/main" id="{6AEF44D6-77F9-2C98-5FD4-481829B62EAE}"/>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60" name="Google Shape;250;p27">
            <a:extLst>
              <a:ext uri="{FF2B5EF4-FFF2-40B4-BE49-F238E27FC236}">
                <a16:creationId xmlns:a16="http://schemas.microsoft.com/office/drawing/2014/main" id="{759C5197-84A2-44BE-5D4A-709FA2AA62D3}"/>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61" name="Google Shape;244;p27">
            <a:extLst>
              <a:ext uri="{FF2B5EF4-FFF2-40B4-BE49-F238E27FC236}">
                <a16:creationId xmlns:a16="http://schemas.microsoft.com/office/drawing/2014/main" id="{18B20B6E-9436-E0FB-2A14-C6A80A4D6BA0}"/>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91847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title" idx="2"/>
          </p:nvPr>
        </p:nvSpPr>
        <p:spPr>
          <a:xfrm flipH="1">
            <a:off x="2506717" y="2017988"/>
            <a:ext cx="4130566" cy="1442544"/>
          </a:xfrm>
        </p:spPr>
        <p:txBody>
          <a:bodyPr/>
          <a:lstStyle/>
          <a:p>
            <a:pPr marL="0" indent="0" algn="ctr">
              <a:spcAft>
                <a:spcPts val="0"/>
              </a:spcAft>
              <a:buFont typeface="Abel"/>
              <a:buNone/>
            </a:pPr>
            <a:r>
              <a:rPr lang="en-US" sz="2800" dirty="0">
                <a:solidFill>
                  <a:schemeClr val="tx1">
                    <a:lumMod val="50000"/>
                  </a:schemeClr>
                </a:solidFill>
              </a:rPr>
              <a:t>Quick Posit Cloud Recap </a:t>
            </a:r>
            <a:br>
              <a:rPr lang="en-US" sz="2800" dirty="0">
                <a:solidFill>
                  <a:schemeClr val="tx1">
                    <a:lumMod val="50000"/>
                  </a:schemeClr>
                </a:solidFill>
              </a:rPr>
            </a:br>
            <a:r>
              <a:rPr lang="en-US" sz="2800" dirty="0">
                <a:solidFill>
                  <a:schemeClr val="tx1">
                    <a:lumMod val="50000"/>
                  </a:schemeClr>
                </a:solidFill>
              </a:rPr>
              <a:t>(RStudio Cloud)</a:t>
            </a:r>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18408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nchor="ctr"/>
          <a:lstStyle/>
          <a:p>
            <a:pPr algn="r"/>
            <a:r>
              <a:rPr lang="en-US" sz="2000" dirty="0">
                <a:solidFill>
                  <a:schemeClr val="bg1"/>
                </a:solidFill>
              </a:rPr>
              <a:t>RStudio Projects </a:t>
            </a:r>
          </a:p>
        </p:txBody>
      </p:sp>
      <p:sp>
        <p:nvSpPr>
          <p:cNvPr id="2" name="Text Placeholder 1">
            <a:extLst>
              <a:ext uri="{FF2B5EF4-FFF2-40B4-BE49-F238E27FC236}">
                <a16:creationId xmlns:a16="http://schemas.microsoft.com/office/drawing/2014/main" id="{41219708-4666-F2D0-440E-84E3EC7994E4}"/>
              </a:ext>
            </a:extLst>
          </p:cNvPr>
          <p:cNvSpPr>
            <a:spLocks noGrp="1"/>
          </p:cNvSpPr>
          <p:nvPr>
            <p:ph type="body" idx="1"/>
          </p:nvPr>
        </p:nvSpPr>
        <p:spPr/>
        <p:txBody>
          <a:bodyPr/>
          <a:lstStyle/>
          <a:p>
            <a:pPr indent="0" algn="l">
              <a:buNone/>
            </a:pPr>
            <a:r>
              <a:rPr lang="en-US" dirty="0">
                <a:solidFill>
                  <a:schemeClr val="bg1">
                    <a:lumMod val="10000"/>
                  </a:schemeClr>
                </a:solidFill>
                <a:latin typeface="Abel" panose="02000506030000020004" pitchFamily="2" charset="0"/>
              </a:rPr>
              <a:t>Creating a project in RStudio is a good practice for several reasons:</a:t>
            </a:r>
          </a:p>
          <a:p>
            <a:pPr marL="158750" indent="0" algn="l"/>
            <a:endParaRPr lang="en-US" sz="1400" dirty="0">
              <a:solidFill>
                <a:schemeClr val="bg1">
                  <a:lumMod val="10000"/>
                </a:schemeClr>
              </a:solidFill>
              <a:latin typeface="Abel" panose="02000506030000020004" pitchFamily="2" charset="0"/>
            </a:endParaRPr>
          </a:p>
          <a:p>
            <a:pPr marL="444500" indent="-285750" algn="l">
              <a:buFont typeface="Arial" panose="020B0604020202020204" pitchFamily="34" charset="0"/>
              <a:buChar char="•"/>
            </a:pPr>
            <a:r>
              <a:rPr lang="en-US" sz="1400" b="1" dirty="0">
                <a:solidFill>
                  <a:schemeClr val="bg1">
                    <a:lumMod val="10000"/>
                  </a:schemeClr>
                </a:solidFill>
                <a:latin typeface="Abel" panose="02000506030000020004" pitchFamily="2" charset="0"/>
              </a:rPr>
              <a:t>Organization: </a:t>
            </a:r>
            <a:r>
              <a:rPr lang="en-US" sz="1400" dirty="0">
                <a:solidFill>
                  <a:schemeClr val="bg1">
                    <a:lumMod val="10000"/>
                  </a:schemeClr>
                </a:solidFill>
                <a:latin typeface="Abel" panose="02000506030000020004" pitchFamily="2" charset="0"/>
              </a:rPr>
              <a:t>By creating a project, you can keep all your R scripts, R markdown documents, R functions and data together in one place. This makes it easier to keep track of your progress, collaborate with others, and share your work.</a:t>
            </a:r>
          </a:p>
          <a:p>
            <a:pPr marL="444500" indent="-285750" algn="l">
              <a:buClr>
                <a:schemeClr val="bg2"/>
              </a:buClr>
              <a:buFont typeface="Arial" panose="020B0604020202020204" pitchFamily="34" charset="0"/>
              <a:buChar char="•"/>
            </a:pPr>
            <a:endParaRPr lang="en-US" sz="1400" dirty="0">
              <a:solidFill>
                <a:schemeClr val="bg1">
                  <a:lumMod val="10000"/>
                </a:schemeClr>
              </a:solidFill>
              <a:latin typeface="Abel" panose="02000506030000020004" pitchFamily="2" charset="0"/>
            </a:endParaRPr>
          </a:p>
          <a:p>
            <a:pPr marL="444500" indent="-285750" algn="l">
              <a:buFont typeface="Arial" panose="020B0604020202020204" pitchFamily="34" charset="0"/>
              <a:buChar char="•"/>
            </a:pPr>
            <a:r>
              <a:rPr lang="en-US" sz="1400" b="1" dirty="0">
                <a:solidFill>
                  <a:schemeClr val="bg1">
                    <a:lumMod val="10000"/>
                  </a:schemeClr>
                </a:solidFill>
                <a:latin typeface="Abel" panose="02000506030000020004" pitchFamily="2" charset="0"/>
              </a:rPr>
              <a:t>Isolation: </a:t>
            </a:r>
            <a:r>
              <a:rPr lang="en-US" sz="1400" dirty="0">
                <a:solidFill>
                  <a:schemeClr val="bg1">
                    <a:lumMod val="10000"/>
                  </a:schemeClr>
                </a:solidFill>
                <a:latin typeface="Abel" panose="02000506030000020004" pitchFamily="2" charset="0"/>
              </a:rPr>
              <a:t>R projects are self-contained. It means the libraries, packages, and environment variables that you use in one project will not interfere with other projects. </a:t>
            </a:r>
          </a:p>
          <a:p>
            <a:pPr marL="444500" indent="-285750" algn="l">
              <a:buFont typeface="Arial" panose="020B0604020202020204" pitchFamily="34" charset="0"/>
              <a:buChar char="•"/>
            </a:pPr>
            <a:endParaRPr lang="en-US" sz="1400" dirty="0">
              <a:solidFill>
                <a:schemeClr val="bg1">
                  <a:lumMod val="10000"/>
                </a:schemeClr>
              </a:solidFill>
              <a:latin typeface="Abel" panose="02000506030000020004" pitchFamily="2" charset="0"/>
            </a:endParaRPr>
          </a:p>
          <a:p>
            <a:pPr marL="444500" indent="-285750" algn="l">
              <a:buFont typeface="Arial" panose="020B0604020202020204" pitchFamily="34" charset="0"/>
              <a:buChar char="•"/>
            </a:pPr>
            <a:r>
              <a:rPr lang="en-US" sz="1400" b="1" dirty="0">
                <a:solidFill>
                  <a:schemeClr val="bg1">
                    <a:lumMod val="10000"/>
                  </a:schemeClr>
                </a:solidFill>
                <a:latin typeface="Abel" panose="02000506030000020004" pitchFamily="2" charset="0"/>
              </a:rPr>
              <a:t>Reproducibility: </a:t>
            </a:r>
            <a:r>
              <a:rPr lang="en-US" sz="1400" dirty="0">
                <a:solidFill>
                  <a:schemeClr val="bg1">
                    <a:lumMod val="10000"/>
                  </a:schemeClr>
                </a:solidFill>
                <a:latin typeface="Abel" panose="02000506030000020004" pitchFamily="2" charset="0"/>
              </a:rPr>
              <a:t>Projects in RStudio allow you to save your workspace and the state of your environment, so that you can easily reproduce your analysis later. </a:t>
            </a:r>
          </a:p>
          <a:p>
            <a:pPr marL="158750" indent="0" algn="l"/>
            <a:endParaRPr lang="en-US" sz="1400" dirty="0">
              <a:solidFill>
                <a:schemeClr val="bg1">
                  <a:lumMod val="10000"/>
                </a:schemeClr>
              </a:solidFill>
              <a:latin typeface="Abel" panose="02000506030000020004" pitchFamily="2" charset="0"/>
            </a:endParaRPr>
          </a:p>
          <a:p>
            <a:pPr marL="158750" indent="0" algn="l">
              <a:buNone/>
            </a:pPr>
            <a:r>
              <a:rPr lang="en-US" sz="1400" dirty="0">
                <a:solidFill>
                  <a:schemeClr val="bg1">
                    <a:lumMod val="10000"/>
                  </a:schemeClr>
                </a:solidFill>
                <a:latin typeface="Abel" panose="02000506030000020004" pitchFamily="2" charset="0"/>
              </a:rPr>
              <a:t>All in all, creating a project in RStudio provides a streamlined workflow that helps you stay organized, focused, and productive while working on your data analysis projects.</a:t>
            </a:r>
          </a:p>
          <a:p>
            <a:endParaRPr lang="en-CA" dirty="0"/>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sp>
        <p:nvSpPr>
          <p:cNvPr id="31" name="Google Shape;229;p27">
            <a:hlinkClick r:id="" action="ppaction://noaction"/>
            <a:extLst>
              <a:ext uri="{FF2B5EF4-FFF2-40B4-BE49-F238E27FC236}">
                <a16:creationId xmlns:a16="http://schemas.microsoft.com/office/drawing/2014/main" id="{83BD2EE6-C0DF-312F-8449-77595057BD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p27">
            <a:extLst>
              <a:ext uri="{FF2B5EF4-FFF2-40B4-BE49-F238E27FC236}">
                <a16:creationId xmlns:a16="http://schemas.microsoft.com/office/drawing/2014/main" id="{0BC46409-E353-2588-3C25-9F42CDD4C0FC}"/>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A0C3244C-3BE4-8B49-54D1-E700DDD0B2D8}"/>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p27">
            <a:hlinkClick r:id="rId2"/>
            <a:extLst>
              <a:ext uri="{FF2B5EF4-FFF2-40B4-BE49-F238E27FC236}">
                <a16:creationId xmlns:a16="http://schemas.microsoft.com/office/drawing/2014/main" id="{A77B216F-3B00-6267-3B09-A8AC4FAB8D41}"/>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7;p27">
            <a:hlinkClick r:id="rId3"/>
            <a:extLst>
              <a:ext uri="{FF2B5EF4-FFF2-40B4-BE49-F238E27FC236}">
                <a16:creationId xmlns:a16="http://schemas.microsoft.com/office/drawing/2014/main" id="{F84A8AB9-BDF8-747D-E447-ECFB08CF2290}"/>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p27">
            <a:hlinkClick r:id="" action="ppaction://noaction"/>
            <a:extLst>
              <a:ext uri="{FF2B5EF4-FFF2-40B4-BE49-F238E27FC236}">
                <a16:creationId xmlns:a16="http://schemas.microsoft.com/office/drawing/2014/main" id="{0BE1EB12-0348-3C96-9779-3AC553FAB51D}"/>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p27">
            <a:hlinkClick r:id="" action="ppaction://noaction"/>
            <a:extLst>
              <a:ext uri="{FF2B5EF4-FFF2-40B4-BE49-F238E27FC236}">
                <a16:creationId xmlns:a16="http://schemas.microsoft.com/office/drawing/2014/main" id="{2DAE8EEA-5113-13BA-093D-CD1C1FC025C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p27">
            <a:hlinkClick r:id="rId4"/>
            <a:extLst>
              <a:ext uri="{FF2B5EF4-FFF2-40B4-BE49-F238E27FC236}">
                <a16:creationId xmlns:a16="http://schemas.microsoft.com/office/drawing/2014/main" id="{78BBBFD9-0788-70B2-2B07-61C0A22836E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32;p27">
            <a:extLst>
              <a:ext uri="{FF2B5EF4-FFF2-40B4-BE49-F238E27FC236}">
                <a16:creationId xmlns:a16="http://schemas.microsoft.com/office/drawing/2014/main" id="{12EEA6AD-23E3-5E72-4666-34F857910AA5}"/>
              </a:ext>
            </a:extLst>
          </p:cNvPr>
          <p:cNvGrpSpPr/>
          <p:nvPr/>
        </p:nvGrpSpPr>
        <p:grpSpPr>
          <a:xfrm>
            <a:off x="238515" y="90242"/>
            <a:ext cx="216784" cy="199039"/>
            <a:chOff x="285677" y="4429254"/>
            <a:chExt cx="216784" cy="199039"/>
          </a:xfrm>
        </p:grpSpPr>
        <p:sp>
          <p:nvSpPr>
            <p:cNvPr id="40" name="Google Shape;233;p27">
              <a:extLst>
                <a:ext uri="{FF2B5EF4-FFF2-40B4-BE49-F238E27FC236}">
                  <a16:creationId xmlns:a16="http://schemas.microsoft.com/office/drawing/2014/main" id="{F875DCA2-35D6-4E99-6F38-4F0923749933}"/>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4;p27">
              <a:extLst>
                <a:ext uri="{FF2B5EF4-FFF2-40B4-BE49-F238E27FC236}">
                  <a16:creationId xmlns:a16="http://schemas.microsoft.com/office/drawing/2014/main" id="{FA80406F-A777-383F-8A86-0F89BD742AE8}"/>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p27">
              <a:extLst>
                <a:ext uri="{FF2B5EF4-FFF2-40B4-BE49-F238E27FC236}">
                  <a16:creationId xmlns:a16="http://schemas.microsoft.com/office/drawing/2014/main" id="{39F1BEC0-7817-EE20-EB51-EE8FA3779C28}"/>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p27">
              <a:extLst>
                <a:ext uri="{FF2B5EF4-FFF2-40B4-BE49-F238E27FC236}">
                  <a16:creationId xmlns:a16="http://schemas.microsoft.com/office/drawing/2014/main" id="{E171637F-DB8D-B611-14D7-C22D8D9284DE}"/>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4BA3F7CB-6E38-9F89-D06A-FF2CF00C0E9B}"/>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817DF942-B5A2-2F13-17CB-69861D45AB34}"/>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18C6B901-054C-4F10-642E-219653BADAA7}"/>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72CD1D7F-93E7-3767-8164-E654BD9CDC38}"/>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270145DD-417A-6382-272C-10D0D6A84DE5}"/>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1A471F33-57A5-3B72-517E-592A0BA2B889}"/>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27FA2BA2-FB20-B3A9-3CD4-68CC2B37B68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1D598AF7-3A42-2517-78E0-0C67615B2438}"/>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8EAC1D75-B08D-B12D-0E5A-EF55735724D5}"/>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5E44AA62-B189-A3A5-40E2-AD9A258D26D6}"/>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A8329544-3A40-35A3-B9A4-E41ED4DA4AEB}"/>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492309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sp>
        <p:nvSpPr>
          <p:cNvPr id="32" name="Title 31">
            <a:extLst>
              <a:ext uri="{FF2B5EF4-FFF2-40B4-BE49-F238E27FC236}">
                <a16:creationId xmlns:a16="http://schemas.microsoft.com/office/drawing/2014/main" id="{64E77B9E-BAF9-30FF-8C3C-56C8F0F3B182}"/>
              </a:ext>
            </a:extLst>
          </p:cNvPr>
          <p:cNvSpPr>
            <a:spLocks noGrp="1"/>
          </p:cNvSpPr>
          <p:nvPr>
            <p:ph type="ctrTitle"/>
          </p:nvPr>
        </p:nvSpPr>
        <p:spPr/>
        <p:txBody>
          <a:bodyPr/>
          <a:lstStyle/>
          <a:p>
            <a:r>
              <a:rPr lang="en-US" sz="2000" dirty="0">
                <a:solidFill>
                  <a:schemeClr val="bg1"/>
                </a:solidFill>
              </a:rPr>
              <a:t>RStudio Projects</a:t>
            </a:r>
            <a:endParaRPr lang="en-CA" dirty="0"/>
          </a:p>
        </p:txBody>
      </p:sp>
      <p:sp>
        <p:nvSpPr>
          <p:cNvPr id="3" name="Text Placeholder 2">
            <a:extLst>
              <a:ext uri="{FF2B5EF4-FFF2-40B4-BE49-F238E27FC236}">
                <a16:creationId xmlns:a16="http://schemas.microsoft.com/office/drawing/2014/main" id="{3012E151-CD55-D805-9DF0-77349E081FAF}"/>
              </a:ext>
            </a:extLst>
          </p:cNvPr>
          <p:cNvSpPr>
            <a:spLocks noGrp="1"/>
          </p:cNvSpPr>
          <p:nvPr>
            <p:ph type="body" idx="1"/>
          </p:nvPr>
        </p:nvSpPr>
        <p:spPr/>
        <p:txBody>
          <a:bodyPr/>
          <a:lstStyle/>
          <a:p>
            <a:pPr marL="0" indent="0" algn="l">
              <a:buNone/>
            </a:pPr>
            <a:r>
              <a:rPr lang="en-US" dirty="0">
                <a:solidFill>
                  <a:schemeClr val="bg1">
                    <a:lumMod val="10000"/>
                  </a:schemeClr>
                </a:solidFill>
                <a:latin typeface="Abel" panose="02000506030000020004" pitchFamily="2" charset="0"/>
              </a:rPr>
              <a:t>How to create an RStudio Project?</a:t>
            </a:r>
          </a:p>
          <a:p>
            <a:pPr marL="0" indent="0" algn="l">
              <a:buFont typeface="+mj-lt"/>
              <a:buAutoNum type="arabicPeriod"/>
            </a:pPr>
            <a:endParaRPr lang="en-US" sz="1400" dirty="0">
              <a:solidFill>
                <a:schemeClr val="bg1">
                  <a:lumMod val="10000"/>
                </a:schemeClr>
              </a:solidFill>
              <a:latin typeface="Abel" panose="02000506030000020004" pitchFamily="2" charset="0"/>
            </a:endParaRPr>
          </a:p>
          <a:p>
            <a:pPr marL="285750" indent="-285750" algn="l">
              <a:spcAft>
                <a:spcPts val="600"/>
              </a:spcAft>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Open RStudio and click on "File" from the top menu bar, then click "New Project".</a:t>
            </a:r>
          </a:p>
          <a:p>
            <a:pPr marL="285750" indent="-285750" algn="l">
              <a:spcAft>
                <a:spcPts val="600"/>
              </a:spcAft>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In the "New Project" window, select the type of project you want to create. You can choose from a variety of project types, such as "New Directory", "Existing Directory", "Version Control", or "Package". </a:t>
            </a:r>
            <a:endParaRPr lang="en-US" sz="1400" dirty="0">
              <a:solidFill>
                <a:schemeClr val="bg1">
                  <a:lumMod val="10000"/>
                </a:schemeClr>
              </a:solidFill>
              <a:latin typeface="Abel" panose="02000506030000020004" pitchFamily="2" charset="0"/>
            </a:endParaRPr>
          </a:p>
          <a:p>
            <a:pPr marL="0" indent="0" algn="l"/>
            <a:endParaRPr lang="en-US" sz="1400" dirty="0">
              <a:solidFill>
                <a:schemeClr val="bg1">
                  <a:lumMod val="10000"/>
                </a:schemeClr>
              </a:solidFill>
              <a:latin typeface="Abel" panose="02000506030000020004" pitchFamily="2" charset="0"/>
            </a:endParaRPr>
          </a:p>
          <a:p>
            <a:pPr marL="0" indent="0" algn="l"/>
            <a:endParaRPr lang="en-US" sz="1400" dirty="0">
              <a:solidFill>
                <a:schemeClr val="bg1">
                  <a:lumMod val="10000"/>
                </a:schemeClr>
              </a:solidFill>
              <a:latin typeface="Abel" panose="02000506030000020004" pitchFamily="2" charset="0"/>
            </a:endParaRPr>
          </a:p>
          <a:p>
            <a:pPr marL="0" indent="0" algn="l"/>
            <a:endParaRPr lang="en-US" sz="1400" dirty="0">
              <a:solidFill>
                <a:schemeClr val="bg1">
                  <a:lumMod val="10000"/>
                </a:schemeClr>
              </a:solidFill>
              <a:latin typeface="Abel" panose="02000506030000020004" pitchFamily="2" charset="0"/>
            </a:endParaRPr>
          </a:p>
          <a:p>
            <a:endParaRPr lang="en-CA" dirty="0"/>
          </a:p>
        </p:txBody>
      </p:sp>
      <p:sp>
        <p:nvSpPr>
          <p:cNvPr id="33" name="Google Shape;229;p27">
            <a:hlinkClick r:id="" action="ppaction://noaction"/>
            <a:extLst>
              <a:ext uri="{FF2B5EF4-FFF2-40B4-BE49-F238E27FC236}">
                <a16:creationId xmlns:a16="http://schemas.microsoft.com/office/drawing/2014/main" id="{F1BEB331-E24A-F25A-9EB0-DDC8B786489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p27">
            <a:extLst>
              <a:ext uri="{FF2B5EF4-FFF2-40B4-BE49-F238E27FC236}">
                <a16:creationId xmlns:a16="http://schemas.microsoft.com/office/drawing/2014/main" id="{7074EA51-2EF1-FA83-3267-CD3948D8A80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3C78F67A-476A-FB39-AD21-99F4071904D3}"/>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hlinkClick r:id="rId2"/>
            <a:extLst>
              <a:ext uri="{FF2B5EF4-FFF2-40B4-BE49-F238E27FC236}">
                <a16:creationId xmlns:a16="http://schemas.microsoft.com/office/drawing/2014/main" id="{BDAE8900-6B7C-F08D-CD01-98537A631650}"/>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hlinkClick r:id="rId3"/>
            <a:extLst>
              <a:ext uri="{FF2B5EF4-FFF2-40B4-BE49-F238E27FC236}">
                <a16:creationId xmlns:a16="http://schemas.microsoft.com/office/drawing/2014/main" id="{0EBA72C9-98FE-849E-AD26-A6FDD1CAE825}"/>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hlinkClick r:id="" action="ppaction://noaction"/>
            <a:extLst>
              <a:ext uri="{FF2B5EF4-FFF2-40B4-BE49-F238E27FC236}">
                <a16:creationId xmlns:a16="http://schemas.microsoft.com/office/drawing/2014/main" id="{294FB84C-5795-6DB1-2011-7F77401BA970}"/>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0;p27">
            <a:hlinkClick r:id="" action="ppaction://noaction"/>
            <a:extLst>
              <a:ext uri="{FF2B5EF4-FFF2-40B4-BE49-F238E27FC236}">
                <a16:creationId xmlns:a16="http://schemas.microsoft.com/office/drawing/2014/main" id="{65F297A2-3F1A-9F7B-E02F-BD207490EDB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1;p27">
            <a:hlinkClick r:id="rId4"/>
            <a:extLst>
              <a:ext uri="{FF2B5EF4-FFF2-40B4-BE49-F238E27FC236}">
                <a16:creationId xmlns:a16="http://schemas.microsoft.com/office/drawing/2014/main" id="{1BA438ED-D7BF-82A9-9242-AC765456F50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232;p27">
            <a:extLst>
              <a:ext uri="{FF2B5EF4-FFF2-40B4-BE49-F238E27FC236}">
                <a16:creationId xmlns:a16="http://schemas.microsoft.com/office/drawing/2014/main" id="{C2DB1218-ED8C-BD80-598E-34A9F640F5C6}"/>
              </a:ext>
            </a:extLst>
          </p:cNvPr>
          <p:cNvGrpSpPr/>
          <p:nvPr/>
        </p:nvGrpSpPr>
        <p:grpSpPr>
          <a:xfrm>
            <a:off x="238515" y="90242"/>
            <a:ext cx="216784" cy="199039"/>
            <a:chOff x="285677" y="4429254"/>
            <a:chExt cx="216784" cy="199039"/>
          </a:xfrm>
        </p:grpSpPr>
        <p:sp>
          <p:nvSpPr>
            <p:cNvPr id="42" name="Google Shape;233;p27">
              <a:extLst>
                <a:ext uri="{FF2B5EF4-FFF2-40B4-BE49-F238E27FC236}">
                  <a16:creationId xmlns:a16="http://schemas.microsoft.com/office/drawing/2014/main" id="{9E209B8D-8EF9-A01F-BC4A-977A8BCE1403}"/>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4;p27">
              <a:extLst>
                <a:ext uri="{FF2B5EF4-FFF2-40B4-BE49-F238E27FC236}">
                  <a16:creationId xmlns:a16="http://schemas.microsoft.com/office/drawing/2014/main" id="{7F81E686-6B11-4CC7-22B7-78DE6B833F8D}"/>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5;p27">
              <a:extLst>
                <a:ext uri="{FF2B5EF4-FFF2-40B4-BE49-F238E27FC236}">
                  <a16:creationId xmlns:a16="http://schemas.microsoft.com/office/drawing/2014/main" id="{F4069213-B30C-4EF3-258E-5C94872FE502}"/>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p27">
              <a:extLst>
                <a:ext uri="{FF2B5EF4-FFF2-40B4-BE49-F238E27FC236}">
                  <a16:creationId xmlns:a16="http://schemas.microsoft.com/office/drawing/2014/main" id="{C393FBE4-9485-3F89-0510-FD4FDFB4A33F}"/>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7;p27">
              <a:extLst>
                <a:ext uri="{FF2B5EF4-FFF2-40B4-BE49-F238E27FC236}">
                  <a16:creationId xmlns:a16="http://schemas.microsoft.com/office/drawing/2014/main" id="{13D1D936-18DC-9A00-205C-913FCD901DF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8;p27">
              <a:extLst>
                <a:ext uri="{FF2B5EF4-FFF2-40B4-BE49-F238E27FC236}">
                  <a16:creationId xmlns:a16="http://schemas.microsoft.com/office/drawing/2014/main" id="{4A166F66-01A8-6F85-AC1F-59D6B2CF78D7}"/>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p27">
              <a:extLst>
                <a:ext uri="{FF2B5EF4-FFF2-40B4-BE49-F238E27FC236}">
                  <a16:creationId xmlns:a16="http://schemas.microsoft.com/office/drawing/2014/main" id="{E332E80B-77A8-F7FD-3D8F-BCA4F5B29CDB}"/>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0;p27">
              <a:extLst>
                <a:ext uri="{FF2B5EF4-FFF2-40B4-BE49-F238E27FC236}">
                  <a16:creationId xmlns:a16="http://schemas.microsoft.com/office/drawing/2014/main" id="{95A15E51-81D6-1B77-EA5F-3168118C7CEC}"/>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1;p27">
              <a:extLst>
                <a:ext uri="{FF2B5EF4-FFF2-40B4-BE49-F238E27FC236}">
                  <a16:creationId xmlns:a16="http://schemas.microsoft.com/office/drawing/2014/main" id="{B0A4C2BF-ED4E-D6CF-166F-99A8F80E336C}"/>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242;p27">
            <a:extLst>
              <a:ext uri="{FF2B5EF4-FFF2-40B4-BE49-F238E27FC236}">
                <a16:creationId xmlns:a16="http://schemas.microsoft.com/office/drawing/2014/main" id="{FA47AA8F-1D23-BD5D-75EF-E388A7BE8699}"/>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2" name="Google Shape;244;p27">
            <a:extLst>
              <a:ext uri="{FF2B5EF4-FFF2-40B4-BE49-F238E27FC236}">
                <a16:creationId xmlns:a16="http://schemas.microsoft.com/office/drawing/2014/main" id="{8431AFF4-B1F4-3FEA-34BC-CCC646EB84C1}"/>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3" name="Google Shape;248;p27">
            <a:extLst>
              <a:ext uri="{FF2B5EF4-FFF2-40B4-BE49-F238E27FC236}">
                <a16:creationId xmlns:a16="http://schemas.microsoft.com/office/drawing/2014/main" id="{394ADA75-BC80-B9D7-2393-32E529105F29}"/>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4" name="Google Shape;249;p27">
            <a:extLst>
              <a:ext uri="{FF2B5EF4-FFF2-40B4-BE49-F238E27FC236}">
                <a16:creationId xmlns:a16="http://schemas.microsoft.com/office/drawing/2014/main" id="{86A9A81E-49FF-27DB-129F-C5E776C367A5}"/>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5" name="Google Shape;250;p27">
            <a:extLst>
              <a:ext uri="{FF2B5EF4-FFF2-40B4-BE49-F238E27FC236}">
                <a16:creationId xmlns:a16="http://schemas.microsoft.com/office/drawing/2014/main" id="{1ACFBA6B-A2F5-7783-66DD-AC210824FEA6}"/>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6" name="Google Shape;244;p27">
            <a:extLst>
              <a:ext uri="{FF2B5EF4-FFF2-40B4-BE49-F238E27FC236}">
                <a16:creationId xmlns:a16="http://schemas.microsoft.com/office/drawing/2014/main" id="{D1BD8529-7975-CF84-6809-FF76F11829C3}"/>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pic>
        <p:nvPicPr>
          <p:cNvPr id="1028" name="Picture 4">
            <a:extLst>
              <a:ext uri="{FF2B5EF4-FFF2-40B4-BE49-F238E27FC236}">
                <a16:creationId xmlns:a16="http://schemas.microsoft.com/office/drawing/2014/main" id="{D7449AE5-A658-D357-8D60-00F8422AB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024" y="3000350"/>
            <a:ext cx="2257952" cy="159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040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pic>
        <p:nvPicPr>
          <p:cNvPr id="2050" name="Picture 2">
            <a:extLst>
              <a:ext uri="{FF2B5EF4-FFF2-40B4-BE49-F238E27FC236}">
                <a16:creationId xmlns:a16="http://schemas.microsoft.com/office/drawing/2014/main" id="{468D7373-C48E-F51B-AC26-5E177785F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707" y="2733968"/>
            <a:ext cx="2668586" cy="1893194"/>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8">
            <a:extLst>
              <a:ext uri="{FF2B5EF4-FFF2-40B4-BE49-F238E27FC236}">
                <a16:creationId xmlns:a16="http://schemas.microsoft.com/office/drawing/2014/main" id="{75DDF049-6D94-B64E-742D-1EF43592047F}"/>
              </a:ext>
            </a:extLst>
          </p:cNvPr>
          <p:cNvSpPr>
            <a:spLocks noGrp="1"/>
          </p:cNvSpPr>
          <p:nvPr>
            <p:ph type="ctrTitle"/>
          </p:nvPr>
        </p:nvSpPr>
        <p:spPr/>
        <p:txBody>
          <a:bodyPr/>
          <a:lstStyle/>
          <a:p>
            <a:r>
              <a:rPr lang="en-US" sz="2000" dirty="0">
                <a:solidFill>
                  <a:schemeClr val="bg1"/>
                </a:solidFill>
              </a:rPr>
              <a:t>RStudio Projects</a:t>
            </a:r>
            <a:endParaRPr lang="en-CA" dirty="0"/>
          </a:p>
        </p:txBody>
      </p:sp>
      <p:sp>
        <p:nvSpPr>
          <p:cNvPr id="3" name="Text Placeholder 2">
            <a:extLst>
              <a:ext uri="{FF2B5EF4-FFF2-40B4-BE49-F238E27FC236}">
                <a16:creationId xmlns:a16="http://schemas.microsoft.com/office/drawing/2014/main" id="{80F44B06-BDAC-8316-78A4-D5DDEF781A2A}"/>
              </a:ext>
            </a:extLst>
          </p:cNvPr>
          <p:cNvSpPr>
            <a:spLocks noGrp="1"/>
          </p:cNvSpPr>
          <p:nvPr>
            <p:ph type="body" idx="1"/>
          </p:nvPr>
        </p:nvSpPr>
        <p:spPr/>
        <p:txBody>
          <a:bodyPr/>
          <a:lstStyle/>
          <a:p>
            <a:pPr marL="0" indent="0" algn="l">
              <a:buNone/>
            </a:pPr>
            <a:r>
              <a:rPr lang="en-US" dirty="0">
                <a:solidFill>
                  <a:schemeClr val="bg1">
                    <a:lumMod val="10000"/>
                  </a:schemeClr>
                </a:solidFill>
                <a:latin typeface="Abel" panose="02000506030000020004" pitchFamily="2" charset="0"/>
              </a:rPr>
              <a:t>How to create an RStudio Project?</a:t>
            </a:r>
          </a:p>
          <a:p>
            <a:pPr marL="0" indent="0" algn="l"/>
            <a:endParaRPr lang="en-US" sz="1600" b="0" i="0" dirty="0">
              <a:solidFill>
                <a:schemeClr val="bg1">
                  <a:lumMod val="10000"/>
                </a:schemeClr>
              </a:solidFill>
              <a:effectLst/>
              <a:latin typeface="Abel" panose="02000506030000020004" pitchFamily="2" charset="0"/>
            </a:endParaRPr>
          </a:p>
          <a:p>
            <a:pPr marL="285750" indent="-285750" algn="l">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Next, you'll need to specify the project directory and location. Choose a name for your project and select the directory where you want to save your project files. You can create a new directory or choose an existing one</a:t>
            </a:r>
            <a:r>
              <a:rPr lang="en-US" sz="1600" b="0" i="0" dirty="0">
                <a:solidFill>
                  <a:schemeClr val="bg1">
                    <a:lumMod val="10000"/>
                  </a:schemeClr>
                </a:solidFill>
                <a:effectLst/>
                <a:latin typeface="Abel" panose="02000506030000020004" pitchFamily="2" charset="0"/>
              </a:rPr>
              <a:t>.</a:t>
            </a:r>
          </a:p>
          <a:p>
            <a:pPr marL="285750" indent="-285750" algn="l">
              <a:buClr>
                <a:schemeClr val="bg2">
                  <a:lumMod val="50000"/>
                </a:schemeClr>
              </a:buClr>
              <a:buFont typeface="Wingdings" panose="05000000000000000000" pitchFamily="2" charset="2"/>
              <a:buChar char="§"/>
            </a:pPr>
            <a:endParaRPr lang="en-US" sz="1400" dirty="0">
              <a:solidFill>
                <a:schemeClr val="bg1">
                  <a:lumMod val="10000"/>
                </a:schemeClr>
              </a:solidFill>
              <a:latin typeface="Abel" panose="02000506030000020004" pitchFamily="2" charset="0"/>
            </a:endParaRPr>
          </a:p>
          <a:p>
            <a:pPr marL="0" indent="0" algn="l"/>
            <a:endParaRPr lang="en-US" sz="1400" dirty="0">
              <a:solidFill>
                <a:schemeClr val="bg1">
                  <a:lumMod val="10000"/>
                </a:schemeClr>
              </a:solidFill>
              <a:latin typeface="Abel" panose="02000506030000020004" pitchFamily="2" charset="0"/>
            </a:endParaRPr>
          </a:p>
          <a:p>
            <a:endParaRPr lang="en-CA" dirty="0"/>
          </a:p>
        </p:txBody>
      </p:sp>
      <p:sp>
        <p:nvSpPr>
          <p:cNvPr id="32" name="Google Shape;229;p27">
            <a:hlinkClick r:id="" action="ppaction://noaction"/>
            <a:extLst>
              <a:ext uri="{FF2B5EF4-FFF2-40B4-BE49-F238E27FC236}">
                <a16:creationId xmlns:a16="http://schemas.microsoft.com/office/drawing/2014/main" id="{26C7F715-00FC-4813-280A-FCF96AE4809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27">
            <a:extLst>
              <a:ext uri="{FF2B5EF4-FFF2-40B4-BE49-F238E27FC236}">
                <a16:creationId xmlns:a16="http://schemas.microsoft.com/office/drawing/2014/main" id="{B088D2BF-91FB-2518-7BD6-4D91DA1C350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p27">
            <a:extLst>
              <a:ext uri="{FF2B5EF4-FFF2-40B4-BE49-F238E27FC236}">
                <a16:creationId xmlns:a16="http://schemas.microsoft.com/office/drawing/2014/main" id="{DC1AAC62-D314-7128-502A-52321036A85D}"/>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p27">
            <a:hlinkClick r:id="rId3"/>
            <a:extLst>
              <a:ext uri="{FF2B5EF4-FFF2-40B4-BE49-F238E27FC236}">
                <a16:creationId xmlns:a16="http://schemas.microsoft.com/office/drawing/2014/main" id="{60A15847-9341-7F89-4A7B-7640AF6F7554}"/>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p27">
            <a:hlinkClick r:id="rId4"/>
            <a:extLst>
              <a:ext uri="{FF2B5EF4-FFF2-40B4-BE49-F238E27FC236}">
                <a16:creationId xmlns:a16="http://schemas.microsoft.com/office/drawing/2014/main" id="{E38777B9-B07A-8E9E-A6ED-43B70C8FC257}"/>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27">
            <a:hlinkClick r:id="" action="ppaction://noaction"/>
            <a:extLst>
              <a:ext uri="{FF2B5EF4-FFF2-40B4-BE49-F238E27FC236}">
                <a16:creationId xmlns:a16="http://schemas.microsoft.com/office/drawing/2014/main" id="{E7FB257F-58CE-1D23-1AD9-C55D4A6C4BF3}"/>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p27">
            <a:hlinkClick r:id="" action="ppaction://noaction"/>
            <a:extLst>
              <a:ext uri="{FF2B5EF4-FFF2-40B4-BE49-F238E27FC236}">
                <a16:creationId xmlns:a16="http://schemas.microsoft.com/office/drawing/2014/main" id="{905B6929-66E3-79CC-E731-E9362BC051C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p27">
            <a:hlinkClick r:id="rId5"/>
            <a:extLst>
              <a:ext uri="{FF2B5EF4-FFF2-40B4-BE49-F238E27FC236}">
                <a16:creationId xmlns:a16="http://schemas.microsoft.com/office/drawing/2014/main" id="{EAE0734C-C5F1-7879-2C8C-A0AD1302A37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20318EE4-AA88-0EA6-4236-D737999F8C38}"/>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5F3E1772-0712-7211-D44A-8EFE8A2D0855}"/>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D3D2B605-5FDD-B9EC-26BD-AD66AD40284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A470A901-2699-048E-18E3-EB345DB31BDE}"/>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B545BB6D-0478-EDF5-07C1-E4B24CC37A1B}"/>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195128CB-C09B-60AB-0840-574B69C3B0FB}"/>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BF5B7020-42FB-3B2D-D7F8-6B4461DED543}"/>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BEF7CA18-A11E-433D-F041-06F9296C332C}"/>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F0F818F7-9EB3-0054-0FBF-311C4A3BAD74}"/>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4B567C22-C177-B562-EBA9-C1932CBC0319}"/>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75FC0220-13FC-1B89-4443-75033C0D6A6F}"/>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22C7CA1C-5BDC-8FC0-6113-7032F5FA511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8E881012-54BE-B502-407B-6BB23C39BEFC}"/>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103BD9EB-155D-3C06-8353-870C93336192}"/>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FDE2C558-7E6A-303D-18D0-E40AD5983408}"/>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398D3484-1FE7-C611-5251-23A624BB9DB2}"/>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039654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pic>
        <p:nvPicPr>
          <p:cNvPr id="3077" name="Picture 5">
            <a:extLst>
              <a:ext uri="{FF2B5EF4-FFF2-40B4-BE49-F238E27FC236}">
                <a16:creationId xmlns:a16="http://schemas.microsoft.com/office/drawing/2014/main" id="{78EC876D-8588-C1D2-EB2C-8F562686B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80" t="48163"/>
          <a:stretch/>
        </p:blipFill>
        <p:spPr bwMode="auto">
          <a:xfrm>
            <a:off x="2728516" y="3047506"/>
            <a:ext cx="3686968" cy="1612584"/>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8">
            <a:extLst>
              <a:ext uri="{FF2B5EF4-FFF2-40B4-BE49-F238E27FC236}">
                <a16:creationId xmlns:a16="http://schemas.microsoft.com/office/drawing/2014/main" id="{2C9AD1D8-E9DF-19CB-C72D-7E4CBF8E3891}"/>
              </a:ext>
            </a:extLst>
          </p:cNvPr>
          <p:cNvSpPr>
            <a:spLocks noGrp="1"/>
          </p:cNvSpPr>
          <p:nvPr>
            <p:ph type="ctrTitle"/>
          </p:nvPr>
        </p:nvSpPr>
        <p:spPr/>
        <p:txBody>
          <a:bodyPr/>
          <a:lstStyle/>
          <a:p>
            <a:r>
              <a:rPr lang="en-US" sz="2000" dirty="0">
                <a:solidFill>
                  <a:schemeClr val="bg1"/>
                </a:solidFill>
              </a:rPr>
              <a:t>RStudio Projects</a:t>
            </a:r>
            <a:endParaRPr lang="en-CA" dirty="0"/>
          </a:p>
        </p:txBody>
      </p:sp>
      <p:sp>
        <p:nvSpPr>
          <p:cNvPr id="3" name="Text Placeholder 2">
            <a:extLst>
              <a:ext uri="{FF2B5EF4-FFF2-40B4-BE49-F238E27FC236}">
                <a16:creationId xmlns:a16="http://schemas.microsoft.com/office/drawing/2014/main" id="{0DCEC100-6A46-0EA5-20E2-8CEB86F03E7E}"/>
              </a:ext>
            </a:extLst>
          </p:cNvPr>
          <p:cNvSpPr>
            <a:spLocks noGrp="1"/>
          </p:cNvSpPr>
          <p:nvPr>
            <p:ph type="body" idx="1"/>
          </p:nvPr>
        </p:nvSpPr>
        <p:spPr/>
        <p:txBody>
          <a:bodyPr/>
          <a:lstStyle/>
          <a:p>
            <a:pPr marL="0" indent="0" algn="l">
              <a:buNone/>
            </a:pPr>
            <a:r>
              <a:rPr lang="en-US" sz="1400" dirty="0">
                <a:solidFill>
                  <a:schemeClr val="bg1">
                    <a:lumMod val="10000"/>
                  </a:schemeClr>
                </a:solidFill>
                <a:latin typeface="Abel" panose="02000506030000020004" pitchFamily="2" charset="0"/>
              </a:rPr>
              <a:t>How to create an RStudio Project?</a:t>
            </a:r>
          </a:p>
          <a:p>
            <a:pPr marL="0" indent="0" algn="l">
              <a:buNone/>
            </a:pPr>
            <a:endParaRPr lang="en-US" sz="1600" b="0" i="0" dirty="0">
              <a:solidFill>
                <a:schemeClr val="bg1">
                  <a:lumMod val="10000"/>
                </a:schemeClr>
              </a:solidFill>
              <a:effectLst/>
              <a:latin typeface="Abel" panose="02000506030000020004" pitchFamily="2" charset="0"/>
            </a:endParaRPr>
          </a:p>
          <a:p>
            <a:pPr marL="285750" indent="-285750" algn="l">
              <a:spcAft>
                <a:spcPts val="600"/>
              </a:spcAft>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Now, you have a new folder on your computer containing an RStudio project file called </a:t>
            </a:r>
            <a:r>
              <a:rPr lang="en-US" sz="1400" b="0" i="0" dirty="0" err="1">
                <a:solidFill>
                  <a:schemeClr val="bg1">
                    <a:lumMod val="10000"/>
                  </a:schemeClr>
                </a:solidFill>
                <a:effectLst/>
                <a:latin typeface="Abel" panose="02000506030000020004" pitchFamily="2" charset="0"/>
              </a:rPr>
              <a:t>first_project.Rproj</a:t>
            </a:r>
            <a:r>
              <a:rPr lang="en-US" sz="1400" b="0" i="0" dirty="0">
                <a:solidFill>
                  <a:schemeClr val="bg1">
                    <a:lumMod val="10000"/>
                  </a:schemeClr>
                </a:solidFill>
                <a:effectLst/>
                <a:latin typeface="Abel" panose="02000506030000020004" pitchFamily="2" charset="0"/>
              </a:rPr>
              <a:t>. This .</a:t>
            </a:r>
            <a:r>
              <a:rPr lang="en-US" sz="1400" b="0" i="0" dirty="0" err="1">
                <a:solidFill>
                  <a:schemeClr val="bg1">
                    <a:lumMod val="10000"/>
                  </a:schemeClr>
                </a:solidFill>
                <a:effectLst/>
                <a:latin typeface="Abel" panose="02000506030000020004" pitchFamily="2" charset="0"/>
              </a:rPr>
              <a:t>Rproj</a:t>
            </a:r>
            <a:r>
              <a:rPr lang="en-US" sz="1400" b="0" i="0" dirty="0">
                <a:solidFill>
                  <a:schemeClr val="bg1">
                    <a:lumMod val="10000"/>
                  </a:schemeClr>
                </a:solidFill>
                <a:effectLst/>
                <a:latin typeface="Abel" panose="02000506030000020004" pitchFamily="2" charset="0"/>
              </a:rPr>
              <a:t> file contains various project options and can also be used as a shortcut for opening the project directly from the file system (just double click on it). </a:t>
            </a:r>
          </a:p>
          <a:p>
            <a:pPr marL="285750" indent="-285750" algn="l">
              <a:spcAft>
                <a:spcPts val="600"/>
              </a:spcAft>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You can check this out in the ‘Files’ tab in RStudio.</a:t>
            </a:r>
            <a:endParaRPr lang="en-US" sz="1400" dirty="0">
              <a:solidFill>
                <a:schemeClr val="bg1">
                  <a:lumMod val="10000"/>
                </a:schemeClr>
              </a:solidFill>
              <a:latin typeface="Abel" panose="02000506030000020004" pitchFamily="2" charset="0"/>
            </a:endParaRPr>
          </a:p>
          <a:p>
            <a:endParaRPr lang="en-CA" dirty="0"/>
          </a:p>
        </p:txBody>
      </p:sp>
      <p:sp>
        <p:nvSpPr>
          <p:cNvPr id="31" name="Google Shape;229;p27">
            <a:hlinkClick r:id="" action="ppaction://noaction"/>
            <a:extLst>
              <a:ext uri="{FF2B5EF4-FFF2-40B4-BE49-F238E27FC236}">
                <a16:creationId xmlns:a16="http://schemas.microsoft.com/office/drawing/2014/main" id="{6758F557-A9AC-50E5-140A-D89382009DA0}"/>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p27">
            <a:extLst>
              <a:ext uri="{FF2B5EF4-FFF2-40B4-BE49-F238E27FC236}">
                <a16:creationId xmlns:a16="http://schemas.microsoft.com/office/drawing/2014/main" id="{140907C1-EC66-A148-9289-40441DD9767C}"/>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B3E2F22D-87C7-0A21-26C2-BB33594E4B20}"/>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p27">
            <a:hlinkClick r:id="rId3"/>
            <a:extLst>
              <a:ext uri="{FF2B5EF4-FFF2-40B4-BE49-F238E27FC236}">
                <a16:creationId xmlns:a16="http://schemas.microsoft.com/office/drawing/2014/main" id="{675807EF-0D4E-1CB2-F5B4-23BBEA3A2C4B}"/>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p27">
            <a:hlinkClick r:id="rId4"/>
            <a:extLst>
              <a:ext uri="{FF2B5EF4-FFF2-40B4-BE49-F238E27FC236}">
                <a16:creationId xmlns:a16="http://schemas.microsoft.com/office/drawing/2014/main" id="{5A275F37-F33D-E60F-95D2-A7AE244B5ACC}"/>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27">
            <a:hlinkClick r:id="" action="ppaction://noaction"/>
            <a:extLst>
              <a:ext uri="{FF2B5EF4-FFF2-40B4-BE49-F238E27FC236}">
                <a16:creationId xmlns:a16="http://schemas.microsoft.com/office/drawing/2014/main" id="{4B4ACBEE-0F59-839F-1848-E5D2F8022EB3}"/>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p27">
            <a:hlinkClick r:id="" action="ppaction://noaction"/>
            <a:extLst>
              <a:ext uri="{FF2B5EF4-FFF2-40B4-BE49-F238E27FC236}">
                <a16:creationId xmlns:a16="http://schemas.microsoft.com/office/drawing/2014/main" id="{E583631C-AE3C-BADF-409A-1C2B066C257F}"/>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p27">
            <a:hlinkClick r:id="rId5"/>
            <a:extLst>
              <a:ext uri="{FF2B5EF4-FFF2-40B4-BE49-F238E27FC236}">
                <a16:creationId xmlns:a16="http://schemas.microsoft.com/office/drawing/2014/main" id="{B17CB382-AA60-2685-12EB-5CAFEA342B7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985EEE2E-6F9B-41DE-5B20-18A66340E54E}"/>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0058E514-B438-649A-14E4-00854321DC63}"/>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F586B90B-5961-ECB4-6FA4-D9619922D19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2F420974-DE57-9D8A-803A-28CFB91EBF66}"/>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74C839EA-F48B-8BF6-754A-E2DFA70A655C}"/>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49071599-AE3F-5C6F-D762-97CC4B66C151}"/>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E3D0F3F9-B646-9F40-8256-97011761E059}"/>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37752A39-9AF4-020F-CFEB-C7DC331B4210}"/>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00EB1B50-DE66-80DC-1C62-551D5E057478}"/>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24F984F7-F3DA-F705-FC92-70CDBCF59800}"/>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187F2C64-FB14-392C-1EAC-1C99889C4C1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970DED3F-42CF-E6C0-C88A-09265A2F171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48E887FF-505D-0CB4-3BED-D4707C477F55}"/>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E0C9C6C6-9891-AF24-E95E-161C0C6ECE97}"/>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3AC1BAF5-E8D2-63F5-1085-0C1471430B6F}"/>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05CB6414-C235-7851-4B12-6051FCF6860D}"/>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395817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sp>
        <p:nvSpPr>
          <p:cNvPr id="33" name="Title 32">
            <a:extLst>
              <a:ext uri="{FF2B5EF4-FFF2-40B4-BE49-F238E27FC236}">
                <a16:creationId xmlns:a16="http://schemas.microsoft.com/office/drawing/2014/main" id="{CABD39FB-E3A2-91F1-7B96-6E48436CBA5C}"/>
              </a:ext>
            </a:extLst>
          </p:cNvPr>
          <p:cNvSpPr>
            <a:spLocks noGrp="1"/>
          </p:cNvSpPr>
          <p:nvPr>
            <p:ph type="ctrTitle"/>
          </p:nvPr>
        </p:nvSpPr>
        <p:spPr/>
        <p:txBody>
          <a:bodyPr/>
          <a:lstStyle/>
          <a:p>
            <a:r>
              <a:rPr lang="en-US" sz="2000" dirty="0">
                <a:solidFill>
                  <a:schemeClr val="bg1"/>
                </a:solidFill>
              </a:rPr>
              <a:t>RStudio Projects</a:t>
            </a:r>
            <a:endParaRPr lang="en-CA" dirty="0"/>
          </a:p>
        </p:txBody>
      </p:sp>
      <p:sp>
        <p:nvSpPr>
          <p:cNvPr id="3" name="Text Placeholder 2">
            <a:extLst>
              <a:ext uri="{FF2B5EF4-FFF2-40B4-BE49-F238E27FC236}">
                <a16:creationId xmlns:a16="http://schemas.microsoft.com/office/drawing/2014/main" id="{9586A4C9-D086-7AA2-4F7A-F7F6E6004684}"/>
              </a:ext>
            </a:extLst>
          </p:cNvPr>
          <p:cNvSpPr>
            <a:spLocks noGrp="1"/>
          </p:cNvSpPr>
          <p:nvPr>
            <p:ph type="body" idx="1"/>
          </p:nvPr>
        </p:nvSpPr>
        <p:spPr/>
        <p:txBody>
          <a:bodyPr/>
          <a:lstStyle/>
          <a:p>
            <a:pPr indent="0" algn="l">
              <a:buNone/>
            </a:pPr>
            <a:r>
              <a:rPr lang="en-US" sz="1400" dirty="0">
                <a:solidFill>
                  <a:schemeClr val="bg1">
                    <a:lumMod val="10000"/>
                  </a:schemeClr>
                </a:solidFill>
                <a:latin typeface="Abel" panose="02000506030000020004" pitchFamily="2" charset="0"/>
              </a:rPr>
              <a:t>How to create an RStudio Project?</a:t>
            </a:r>
            <a:r>
              <a:rPr lang="en-US" sz="1600" b="0" i="0" dirty="0">
                <a:solidFill>
                  <a:schemeClr val="bg1">
                    <a:lumMod val="10000"/>
                  </a:schemeClr>
                </a:solidFill>
                <a:effectLst/>
                <a:latin typeface="Abel" panose="02000506030000020004" pitchFamily="2" charset="0"/>
              </a:rPr>
              <a:t> </a:t>
            </a:r>
          </a:p>
          <a:p>
            <a:pPr indent="0" algn="l">
              <a:buNone/>
            </a:pPr>
            <a:endParaRPr lang="en-US" dirty="0">
              <a:solidFill>
                <a:schemeClr val="bg1">
                  <a:lumMod val="10000"/>
                </a:schemeClr>
              </a:solidFill>
              <a:latin typeface="Abel" panose="02000506030000020004" pitchFamily="2" charset="0"/>
            </a:endParaRPr>
          </a:p>
          <a:p>
            <a:pPr marL="285750" indent="-285750" algn="l">
              <a:spcAft>
                <a:spcPts val="600"/>
              </a:spcAft>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Once your project is created, you can start coding by opening a new R script file or opening an existing R script file.</a:t>
            </a:r>
          </a:p>
          <a:p>
            <a:pPr marL="285750" indent="-285750" algn="l">
              <a:spcAft>
                <a:spcPts val="600"/>
              </a:spcAft>
              <a:buFont typeface="Arial" panose="020B0604020202020204" pitchFamily="34" charset="0"/>
              <a:buChar char="•"/>
            </a:pPr>
            <a:r>
              <a:rPr lang="en-US" sz="1400" b="0" i="0" dirty="0">
                <a:solidFill>
                  <a:schemeClr val="bg1">
                    <a:lumMod val="10000"/>
                  </a:schemeClr>
                </a:solidFill>
                <a:effectLst/>
                <a:latin typeface="Abel" panose="02000506030000020004" pitchFamily="2" charset="0"/>
              </a:rPr>
              <a:t>You can also use RStudio's other features, such as the console, the environment tab, and the plot tab, to analyze and visualize your data.</a:t>
            </a:r>
          </a:p>
          <a:p>
            <a:pPr marL="158750" indent="0" algn="l"/>
            <a:endParaRPr lang="en-US" sz="1400" dirty="0">
              <a:solidFill>
                <a:schemeClr val="bg1">
                  <a:lumMod val="10000"/>
                </a:schemeClr>
              </a:solidFill>
              <a:latin typeface="Abel" panose="02000506030000020004" pitchFamily="2" charset="0"/>
            </a:endParaRPr>
          </a:p>
          <a:p>
            <a:pPr marL="158750" indent="0" algn="l"/>
            <a:endParaRPr lang="en-US" sz="1400" dirty="0">
              <a:solidFill>
                <a:schemeClr val="bg1">
                  <a:lumMod val="10000"/>
                </a:schemeClr>
              </a:solidFill>
              <a:latin typeface="Abel" panose="02000506030000020004" pitchFamily="2" charset="0"/>
            </a:endParaRPr>
          </a:p>
          <a:p>
            <a:endParaRPr lang="en-CA" dirty="0"/>
          </a:p>
        </p:txBody>
      </p:sp>
      <p:sp>
        <p:nvSpPr>
          <p:cNvPr id="34" name="Google Shape;229;p27">
            <a:hlinkClick r:id="" action="ppaction://noaction"/>
            <a:extLst>
              <a:ext uri="{FF2B5EF4-FFF2-40B4-BE49-F238E27FC236}">
                <a16:creationId xmlns:a16="http://schemas.microsoft.com/office/drawing/2014/main" id="{A25EA52A-1512-9DC5-5401-6535594E977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p27">
            <a:extLst>
              <a:ext uri="{FF2B5EF4-FFF2-40B4-BE49-F238E27FC236}">
                <a16:creationId xmlns:a16="http://schemas.microsoft.com/office/drawing/2014/main" id="{D8D807A4-2AF5-5FD2-8D4F-F89589F4390C}"/>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5;p27">
            <a:extLst>
              <a:ext uri="{FF2B5EF4-FFF2-40B4-BE49-F238E27FC236}">
                <a16:creationId xmlns:a16="http://schemas.microsoft.com/office/drawing/2014/main" id="{4E1BAC78-0770-61DA-0E83-04D0AFF6FDA0}"/>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6;p27">
            <a:hlinkClick r:id="rId2"/>
            <a:extLst>
              <a:ext uri="{FF2B5EF4-FFF2-40B4-BE49-F238E27FC236}">
                <a16:creationId xmlns:a16="http://schemas.microsoft.com/office/drawing/2014/main" id="{C8653880-5829-7B94-E602-4EA1ACF4C0D0}"/>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7;p27">
            <a:hlinkClick r:id="rId3"/>
            <a:extLst>
              <a:ext uri="{FF2B5EF4-FFF2-40B4-BE49-F238E27FC236}">
                <a16:creationId xmlns:a16="http://schemas.microsoft.com/office/drawing/2014/main" id="{F6D5C0C0-AB6B-F2FB-DAAD-97B93072239E}"/>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8;p27">
            <a:hlinkClick r:id="" action="ppaction://noaction"/>
            <a:extLst>
              <a:ext uri="{FF2B5EF4-FFF2-40B4-BE49-F238E27FC236}">
                <a16:creationId xmlns:a16="http://schemas.microsoft.com/office/drawing/2014/main" id="{3F69FC23-2A02-9185-7268-D0F0041CEFF2}"/>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hlinkClick r:id="" action="ppaction://noaction"/>
            <a:extLst>
              <a:ext uri="{FF2B5EF4-FFF2-40B4-BE49-F238E27FC236}">
                <a16:creationId xmlns:a16="http://schemas.microsoft.com/office/drawing/2014/main" id="{562047B5-322B-6F5A-5175-ECA4A186AE1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hlinkClick r:id="rId4"/>
            <a:extLst>
              <a:ext uri="{FF2B5EF4-FFF2-40B4-BE49-F238E27FC236}">
                <a16:creationId xmlns:a16="http://schemas.microsoft.com/office/drawing/2014/main" id="{666C14B6-356C-ECAC-94BF-F2DB57CAA37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232;p27">
            <a:extLst>
              <a:ext uri="{FF2B5EF4-FFF2-40B4-BE49-F238E27FC236}">
                <a16:creationId xmlns:a16="http://schemas.microsoft.com/office/drawing/2014/main" id="{68B6E0F6-EE61-B5F4-45B3-60C1D8845FD9}"/>
              </a:ext>
            </a:extLst>
          </p:cNvPr>
          <p:cNvGrpSpPr/>
          <p:nvPr/>
        </p:nvGrpSpPr>
        <p:grpSpPr>
          <a:xfrm>
            <a:off x="238515" y="90242"/>
            <a:ext cx="216784" cy="199039"/>
            <a:chOff x="285677" y="4429254"/>
            <a:chExt cx="216784" cy="199039"/>
          </a:xfrm>
        </p:grpSpPr>
        <p:sp>
          <p:nvSpPr>
            <p:cNvPr id="43" name="Google Shape;233;p27">
              <a:extLst>
                <a:ext uri="{FF2B5EF4-FFF2-40B4-BE49-F238E27FC236}">
                  <a16:creationId xmlns:a16="http://schemas.microsoft.com/office/drawing/2014/main" id="{7EFE53B9-9F4A-ED9D-BEED-8A3AF4121659}"/>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4;p27">
              <a:extLst>
                <a:ext uri="{FF2B5EF4-FFF2-40B4-BE49-F238E27FC236}">
                  <a16:creationId xmlns:a16="http://schemas.microsoft.com/office/drawing/2014/main" id="{6A7D7553-E7FA-CAED-180A-AD4DEC773CB7}"/>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5;p27">
              <a:extLst>
                <a:ext uri="{FF2B5EF4-FFF2-40B4-BE49-F238E27FC236}">
                  <a16:creationId xmlns:a16="http://schemas.microsoft.com/office/drawing/2014/main" id="{C042ED81-CB1F-3FBC-57DE-15F2004AE781}"/>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6;p27">
              <a:extLst>
                <a:ext uri="{FF2B5EF4-FFF2-40B4-BE49-F238E27FC236}">
                  <a16:creationId xmlns:a16="http://schemas.microsoft.com/office/drawing/2014/main" id="{61309692-CC59-0C8B-E673-49C98814C8F3}"/>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7;p27">
              <a:extLst>
                <a:ext uri="{FF2B5EF4-FFF2-40B4-BE49-F238E27FC236}">
                  <a16:creationId xmlns:a16="http://schemas.microsoft.com/office/drawing/2014/main" id="{3D38BE8F-6228-1847-E7AB-0001BB3F15B0}"/>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8;p27">
              <a:extLst>
                <a:ext uri="{FF2B5EF4-FFF2-40B4-BE49-F238E27FC236}">
                  <a16:creationId xmlns:a16="http://schemas.microsoft.com/office/drawing/2014/main" id="{6C32B5B7-2D01-7023-DCCE-45A3D05A1C03}"/>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p27">
              <a:extLst>
                <a:ext uri="{FF2B5EF4-FFF2-40B4-BE49-F238E27FC236}">
                  <a16:creationId xmlns:a16="http://schemas.microsoft.com/office/drawing/2014/main" id="{FE7857A6-6A1E-A017-2268-6CCE07F1C30C}"/>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0;p27">
              <a:extLst>
                <a:ext uri="{FF2B5EF4-FFF2-40B4-BE49-F238E27FC236}">
                  <a16:creationId xmlns:a16="http://schemas.microsoft.com/office/drawing/2014/main" id="{430C98FC-0FA0-2735-4930-06196CC132CD}"/>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1;p27">
              <a:extLst>
                <a:ext uri="{FF2B5EF4-FFF2-40B4-BE49-F238E27FC236}">
                  <a16:creationId xmlns:a16="http://schemas.microsoft.com/office/drawing/2014/main" id="{AD7BABE9-1FEB-F6E2-1B18-1DF753E0F06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242;p27">
            <a:extLst>
              <a:ext uri="{FF2B5EF4-FFF2-40B4-BE49-F238E27FC236}">
                <a16:creationId xmlns:a16="http://schemas.microsoft.com/office/drawing/2014/main" id="{2AEDC429-EB34-AED6-A8F0-5A16DFC7989F}"/>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3" name="Google Shape;244;p27">
            <a:extLst>
              <a:ext uri="{FF2B5EF4-FFF2-40B4-BE49-F238E27FC236}">
                <a16:creationId xmlns:a16="http://schemas.microsoft.com/office/drawing/2014/main" id="{3810ADA6-D818-3FD4-3AFE-0181126ABE21}"/>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4" name="Google Shape;248;p27">
            <a:extLst>
              <a:ext uri="{FF2B5EF4-FFF2-40B4-BE49-F238E27FC236}">
                <a16:creationId xmlns:a16="http://schemas.microsoft.com/office/drawing/2014/main" id="{311E5A9B-DE14-D752-0EA5-3922D45AE61F}"/>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5" name="Google Shape;249;p27">
            <a:extLst>
              <a:ext uri="{FF2B5EF4-FFF2-40B4-BE49-F238E27FC236}">
                <a16:creationId xmlns:a16="http://schemas.microsoft.com/office/drawing/2014/main" id="{295F2632-FD79-808C-EB31-6F409288CACC}"/>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86E95E6E-17D4-3981-33BB-017E8C08ACD0}"/>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7" name="Google Shape;244;p27">
            <a:extLst>
              <a:ext uri="{FF2B5EF4-FFF2-40B4-BE49-F238E27FC236}">
                <a16:creationId xmlns:a16="http://schemas.microsoft.com/office/drawing/2014/main" id="{E10CFDD9-34D6-0EB6-B41F-F27F514F3DC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07290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US" sz="2000" dirty="0">
                <a:solidFill>
                  <a:schemeClr val="bg1"/>
                </a:solidFill>
              </a:rPr>
              <a:t>R Scripts</a:t>
            </a:r>
          </a:p>
        </p:txBody>
      </p:sp>
      <p:sp>
        <p:nvSpPr>
          <p:cNvPr id="3" name="Text Placeholder 2">
            <a:extLst>
              <a:ext uri="{FF2B5EF4-FFF2-40B4-BE49-F238E27FC236}">
                <a16:creationId xmlns:a16="http://schemas.microsoft.com/office/drawing/2014/main" id="{EE0AB6BD-51C9-6874-4AA1-19E02BD6F2D3}"/>
              </a:ext>
            </a:extLst>
          </p:cNvPr>
          <p:cNvSpPr>
            <a:spLocks noGrp="1"/>
          </p:cNvSpPr>
          <p:nvPr>
            <p:ph type="body" idx="1"/>
          </p:nvPr>
        </p:nvSpPr>
        <p:spPr/>
        <p:txBody>
          <a:bodyPr/>
          <a:lstStyle/>
          <a:p>
            <a:pPr indent="0" algn="ctr">
              <a:buNone/>
            </a:pPr>
            <a:r>
              <a:rPr lang="en-US" b="0" i="0" dirty="0">
                <a:solidFill>
                  <a:schemeClr val="bg1">
                    <a:lumMod val="10000"/>
                  </a:schemeClr>
                </a:solidFill>
                <a:effectLst/>
                <a:latin typeface="Abel" panose="02000506030000020004" pitchFamily="2" charset="0"/>
              </a:rPr>
              <a:t>Creating, opening, and running R scripts are important tasks in R programming. </a:t>
            </a:r>
          </a:p>
          <a:p>
            <a:pPr indent="0" algn="l">
              <a:buNone/>
            </a:pPr>
            <a:endParaRPr lang="en-US" sz="400" b="0" i="0" dirty="0">
              <a:solidFill>
                <a:schemeClr val="bg1">
                  <a:lumMod val="10000"/>
                </a:schemeClr>
              </a:solidFill>
              <a:effectLst/>
              <a:latin typeface="Abel" panose="02000506030000020004" pitchFamily="2" charset="0"/>
            </a:endParaRPr>
          </a:p>
          <a:p>
            <a:pPr indent="0" algn="l">
              <a:buNone/>
            </a:pPr>
            <a:r>
              <a:rPr lang="en-US" b="0" i="0" dirty="0">
                <a:solidFill>
                  <a:schemeClr val="bg1">
                    <a:lumMod val="10000"/>
                  </a:schemeClr>
                </a:solidFill>
                <a:effectLst/>
                <a:latin typeface="Abel" panose="02000506030000020004" pitchFamily="2" charset="0"/>
              </a:rPr>
              <a:t>Creating a new R script:</a:t>
            </a:r>
          </a:p>
          <a:p>
            <a:pPr marL="61913" indent="0" algn="l">
              <a:buNone/>
            </a:pPr>
            <a:endParaRPr lang="en-US" sz="1100" b="0" i="0" dirty="0">
              <a:solidFill>
                <a:schemeClr val="bg1">
                  <a:lumMod val="10000"/>
                </a:schemeClr>
              </a:solidFill>
              <a:effectLst/>
              <a:latin typeface="Abel" panose="02000506030000020004" pitchFamily="2" charset="0"/>
            </a:endParaRPr>
          </a:p>
          <a:p>
            <a:pPr marL="0" indent="0" algn="l">
              <a:buNone/>
            </a:pPr>
            <a:r>
              <a:rPr lang="en-US" sz="1200" b="0" i="0" dirty="0">
                <a:solidFill>
                  <a:schemeClr val="bg1">
                    <a:lumMod val="10000"/>
                  </a:schemeClr>
                </a:solidFill>
                <a:effectLst/>
                <a:latin typeface="Abel" panose="02000506030000020004" pitchFamily="2" charset="0"/>
              </a:rPr>
              <a:t>In RStudio, click on "File" from the top menu bar and select "New File".</a:t>
            </a:r>
          </a:p>
          <a:p>
            <a:pPr marL="0" indent="0" algn="l">
              <a:buNone/>
            </a:pPr>
            <a:r>
              <a:rPr lang="en-US" sz="1200" b="0" i="0" dirty="0">
                <a:solidFill>
                  <a:schemeClr val="bg1">
                    <a:lumMod val="10000"/>
                  </a:schemeClr>
                </a:solidFill>
                <a:effectLst/>
                <a:latin typeface="Abel" panose="02000506030000020004" pitchFamily="2" charset="0"/>
              </a:rPr>
              <a:t>From the dropdown menu, select "R Script" and click "OK".</a:t>
            </a:r>
          </a:p>
          <a:p>
            <a:pPr indent="0" algn="l">
              <a:buNone/>
            </a:pPr>
            <a:endParaRPr lang="en-CA" dirty="0"/>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https://rforhr.com/g</a:t>
            </a:r>
          </a:p>
        </p:txBody>
      </p:sp>
      <p:pic>
        <p:nvPicPr>
          <p:cNvPr id="6152" name="Picture 8">
            <a:extLst>
              <a:ext uri="{FF2B5EF4-FFF2-40B4-BE49-F238E27FC236}">
                <a16:creationId xmlns:a16="http://schemas.microsoft.com/office/drawing/2014/main" id="{28F2AFF6-AAFD-AAE9-F6A9-B142FB95F9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 t="2684" r="27077" b="29170"/>
          <a:stretch/>
        </p:blipFill>
        <p:spPr bwMode="auto">
          <a:xfrm>
            <a:off x="5090752" y="2650978"/>
            <a:ext cx="3074993" cy="17295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7BF37F-2059-3111-40FE-27AE114CBF0F}"/>
              </a:ext>
            </a:extLst>
          </p:cNvPr>
          <p:cNvSpPr txBox="1"/>
          <p:nvPr/>
        </p:nvSpPr>
        <p:spPr>
          <a:xfrm>
            <a:off x="5083507" y="2099004"/>
            <a:ext cx="3226158" cy="461665"/>
          </a:xfrm>
          <a:prstGeom prst="rect">
            <a:avLst/>
          </a:prstGeom>
          <a:noFill/>
        </p:spPr>
        <p:txBody>
          <a:bodyPr wrap="square" rtlCol="0">
            <a:spAutoFit/>
          </a:bodyPr>
          <a:lstStyle/>
          <a:p>
            <a:r>
              <a:rPr lang="en-US" sz="1200" b="0" i="0" dirty="0">
                <a:solidFill>
                  <a:schemeClr val="bg1">
                    <a:lumMod val="10000"/>
                  </a:schemeClr>
                </a:solidFill>
                <a:effectLst/>
                <a:latin typeface="Abel" panose="02000506030000020004" pitchFamily="2" charset="0"/>
              </a:rPr>
              <a:t>A new blank R script will appear in the editor window. You can start writing your code in this file</a:t>
            </a:r>
            <a:endParaRPr lang="en-CA" sz="1200" dirty="0">
              <a:solidFill>
                <a:schemeClr val="bg1">
                  <a:lumMod val="10000"/>
                </a:schemeClr>
              </a:solidFill>
              <a:latin typeface="Abel" panose="02000506030000020004" pitchFamily="2" charset="0"/>
            </a:endParaRPr>
          </a:p>
        </p:txBody>
      </p:sp>
      <p:sp>
        <p:nvSpPr>
          <p:cNvPr id="33" name="Arrow: Right 32">
            <a:extLst>
              <a:ext uri="{FF2B5EF4-FFF2-40B4-BE49-F238E27FC236}">
                <a16:creationId xmlns:a16="http://schemas.microsoft.com/office/drawing/2014/main" id="{25C45BC5-DD0C-2F28-7850-566BC2D95FDA}"/>
              </a:ext>
            </a:extLst>
          </p:cNvPr>
          <p:cNvSpPr/>
          <p:nvPr/>
        </p:nvSpPr>
        <p:spPr>
          <a:xfrm>
            <a:off x="3795450" y="3237388"/>
            <a:ext cx="817058" cy="380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1" name="Picture 4">
            <a:extLst>
              <a:ext uri="{FF2B5EF4-FFF2-40B4-BE49-F238E27FC236}">
                <a16:creationId xmlns:a16="http://schemas.microsoft.com/office/drawing/2014/main" id="{C777D862-A779-126D-46B9-0AF94310AB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 t="2639" r="61597" b="44251"/>
          <a:stretch/>
        </p:blipFill>
        <p:spPr bwMode="auto">
          <a:xfrm>
            <a:off x="1236712" y="2650978"/>
            <a:ext cx="2247624" cy="2075647"/>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229;p27">
            <a:hlinkClick r:id="" action="ppaction://noaction"/>
            <a:extLst>
              <a:ext uri="{FF2B5EF4-FFF2-40B4-BE49-F238E27FC236}">
                <a16:creationId xmlns:a16="http://schemas.microsoft.com/office/drawing/2014/main" id="{0EF5E045-7EEE-B63F-4F7F-761CA8651A6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p27">
            <a:extLst>
              <a:ext uri="{FF2B5EF4-FFF2-40B4-BE49-F238E27FC236}">
                <a16:creationId xmlns:a16="http://schemas.microsoft.com/office/drawing/2014/main" id="{FFC7809C-7F4A-55AA-E945-C304D484AE5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A34F10C6-2501-582B-9B0C-F96E90FB411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hlinkClick r:id="rId4"/>
            <a:extLst>
              <a:ext uri="{FF2B5EF4-FFF2-40B4-BE49-F238E27FC236}">
                <a16:creationId xmlns:a16="http://schemas.microsoft.com/office/drawing/2014/main" id="{E5A7D3A1-5F1F-78AB-520A-3F0D4B6D7E26}"/>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hlinkClick r:id="rId5"/>
            <a:extLst>
              <a:ext uri="{FF2B5EF4-FFF2-40B4-BE49-F238E27FC236}">
                <a16:creationId xmlns:a16="http://schemas.microsoft.com/office/drawing/2014/main" id="{CDBC6ADF-23C6-1450-F345-57F3519FDB0F}"/>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hlinkClick r:id="" action="ppaction://noaction"/>
            <a:extLst>
              <a:ext uri="{FF2B5EF4-FFF2-40B4-BE49-F238E27FC236}">
                <a16:creationId xmlns:a16="http://schemas.microsoft.com/office/drawing/2014/main" id="{CA8DB866-9C3E-29F3-9416-540AB99C79EF}"/>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0;p27">
            <a:hlinkClick r:id="" action="ppaction://noaction"/>
            <a:extLst>
              <a:ext uri="{FF2B5EF4-FFF2-40B4-BE49-F238E27FC236}">
                <a16:creationId xmlns:a16="http://schemas.microsoft.com/office/drawing/2014/main" id="{8E955F86-E7E5-3B3C-116C-A757DC3DF1D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1;p27">
            <a:hlinkClick r:id="rId6"/>
            <a:extLst>
              <a:ext uri="{FF2B5EF4-FFF2-40B4-BE49-F238E27FC236}">
                <a16:creationId xmlns:a16="http://schemas.microsoft.com/office/drawing/2014/main" id="{2BBFEF6D-2A77-1E8D-46FB-5F7BA3B3D3F1}"/>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232;p27">
            <a:extLst>
              <a:ext uri="{FF2B5EF4-FFF2-40B4-BE49-F238E27FC236}">
                <a16:creationId xmlns:a16="http://schemas.microsoft.com/office/drawing/2014/main" id="{E966682F-76FB-DBB1-A681-E500117B15C8}"/>
              </a:ext>
            </a:extLst>
          </p:cNvPr>
          <p:cNvGrpSpPr/>
          <p:nvPr/>
        </p:nvGrpSpPr>
        <p:grpSpPr>
          <a:xfrm>
            <a:off x="238515" y="90242"/>
            <a:ext cx="216784" cy="199039"/>
            <a:chOff x="285677" y="4429254"/>
            <a:chExt cx="216784" cy="199039"/>
          </a:xfrm>
        </p:grpSpPr>
        <p:sp>
          <p:nvSpPr>
            <p:cNvPr id="42" name="Google Shape;233;p27">
              <a:extLst>
                <a:ext uri="{FF2B5EF4-FFF2-40B4-BE49-F238E27FC236}">
                  <a16:creationId xmlns:a16="http://schemas.microsoft.com/office/drawing/2014/main" id="{E1F5A03E-642E-0F9C-1093-51274BF63127}"/>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4;p27">
              <a:extLst>
                <a:ext uri="{FF2B5EF4-FFF2-40B4-BE49-F238E27FC236}">
                  <a16:creationId xmlns:a16="http://schemas.microsoft.com/office/drawing/2014/main" id="{3ADCEA04-8788-B407-12EC-994333D04903}"/>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5;p27">
              <a:extLst>
                <a:ext uri="{FF2B5EF4-FFF2-40B4-BE49-F238E27FC236}">
                  <a16:creationId xmlns:a16="http://schemas.microsoft.com/office/drawing/2014/main" id="{F418D7FD-C07A-3366-5DC7-771572BB6869}"/>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p27">
              <a:extLst>
                <a:ext uri="{FF2B5EF4-FFF2-40B4-BE49-F238E27FC236}">
                  <a16:creationId xmlns:a16="http://schemas.microsoft.com/office/drawing/2014/main" id="{481F5050-90CC-89F7-0607-5D01A5900A8B}"/>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7;p27">
              <a:extLst>
                <a:ext uri="{FF2B5EF4-FFF2-40B4-BE49-F238E27FC236}">
                  <a16:creationId xmlns:a16="http://schemas.microsoft.com/office/drawing/2014/main" id="{5DA60D61-248E-6867-6387-3F9ABBEC5BB8}"/>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8;p27">
              <a:extLst>
                <a:ext uri="{FF2B5EF4-FFF2-40B4-BE49-F238E27FC236}">
                  <a16:creationId xmlns:a16="http://schemas.microsoft.com/office/drawing/2014/main" id="{10060093-2AE2-E17B-7DB4-2DBAEF97771F}"/>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p27">
              <a:extLst>
                <a:ext uri="{FF2B5EF4-FFF2-40B4-BE49-F238E27FC236}">
                  <a16:creationId xmlns:a16="http://schemas.microsoft.com/office/drawing/2014/main" id="{10AB6E74-C715-87C5-432E-72803F40E0E0}"/>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0;p27">
              <a:extLst>
                <a:ext uri="{FF2B5EF4-FFF2-40B4-BE49-F238E27FC236}">
                  <a16:creationId xmlns:a16="http://schemas.microsoft.com/office/drawing/2014/main" id="{1DCE79CB-B95B-E8FC-B9C5-2FD985D76264}"/>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1;p27">
              <a:extLst>
                <a:ext uri="{FF2B5EF4-FFF2-40B4-BE49-F238E27FC236}">
                  <a16:creationId xmlns:a16="http://schemas.microsoft.com/office/drawing/2014/main" id="{1CC20E5E-2D93-0696-24DB-B91F5473C18D}"/>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242;p27">
            <a:extLst>
              <a:ext uri="{FF2B5EF4-FFF2-40B4-BE49-F238E27FC236}">
                <a16:creationId xmlns:a16="http://schemas.microsoft.com/office/drawing/2014/main" id="{719D00FA-EC80-E142-B53B-9252B230AE1E}"/>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2" name="Google Shape;244;p27">
            <a:extLst>
              <a:ext uri="{FF2B5EF4-FFF2-40B4-BE49-F238E27FC236}">
                <a16:creationId xmlns:a16="http://schemas.microsoft.com/office/drawing/2014/main" id="{79854800-FA63-23D5-73F3-D25112D6D9D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3" name="Google Shape;248;p27">
            <a:extLst>
              <a:ext uri="{FF2B5EF4-FFF2-40B4-BE49-F238E27FC236}">
                <a16:creationId xmlns:a16="http://schemas.microsoft.com/office/drawing/2014/main" id="{682AB887-00E4-6C78-79DA-376ABAEF8F6B}"/>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4" name="Google Shape;249;p27">
            <a:extLst>
              <a:ext uri="{FF2B5EF4-FFF2-40B4-BE49-F238E27FC236}">
                <a16:creationId xmlns:a16="http://schemas.microsoft.com/office/drawing/2014/main" id="{290FEAA3-0087-DF55-9B4F-B280B63CD00C}"/>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5" name="Google Shape;250;p27">
            <a:extLst>
              <a:ext uri="{FF2B5EF4-FFF2-40B4-BE49-F238E27FC236}">
                <a16:creationId xmlns:a16="http://schemas.microsoft.com/office/drawing/2014/main" id="{77325030-C8E9-15F2-DD86-5433221CE62F}"/>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6" name="Google Shape;244;p27">
            <a:extLst>
              <a:ext uri="{FF2B5EF4-FFF2-40B4-BE49-F238E27FC236}">
                <a16:creationId xmlns:a16="http://schemas.microsoft.com/office/drawing/2014/main" id="{BE016B0C-EEFE-3BFB-E94D-C0DE0D4E3248}"/>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722346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https://rforhr.com/g</a:t>
            </a:r>
          </a:p>
        </p:txBody>
      </p:sp>
      <p:pic>
        <p:nvPicPr>
          <p:cNvPr id="31" name="Picture 2">
            <a:extLst>
              <a:ext uri="{FF2B5EF4-FFF2-40B4-BE49-F238E27FC236}">
                <a16:creationId xmlns:a16="http://schemas.microsoft.com/office/drawing/2014/main" id="{C164B3D7-7C41-A7C3-4C53-14F959AB8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922" y="1473389"/>
            <a:ext cx="2269969" cy="3155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E41977-BB21-7BD0-413B-1EB7FDB7B2D1}"/>
              </a:ext>
            </a:extLst>
          </p:cNvPr>
          <p:cNvSpPr>
            <a:spLocks noGrp="1"/>
          </p:cNvSpPr>
          <p:nvPr>
            <p:ph type="ctrTitle"/>
          </p:nvPr>
        </p:nvSpPr>
        <p:spPr/>
        <p:txBody>
          <a:bodyPr/>
          <a:lstStyle/>
          <a:p>
            <a:r>
              <a:rPr lang="en-CA" dirty="0"/>
              <a:t>R Scripts</a:t>
            </a:r>
          </a:p>
        </p:txBody>
      </p:sp>
      <p:sp>
        <p:nvSpPr>
          <p:cNvPr id="3" name="Text Placeholder 2">
            <a:extLst>
              <a:ext uri="{FF2B5EF4-FFF2-40B4-BE49-F238E27FC236}">
                <a16:creationId xmlns:a16="http://schemas.microsoft.com/office/drawing/2014/main" id="{7E81F87F-3D48-23BA-216A-107981033A46}"/>
              </a:ext>
            </a:extLst>
          </p:cNvPr>
          <p:cNvSpPr>
            <a:spLocks noGrp="1"/>
          </p:cNvSpPr>
          <p:nvPr>
            <p:ph type="body" idx="1"/>
          </p:nvPr>
        </p:nvSpPr>
        <p:spPr>
          <a:xfrm>
            <a:off x="526057" y="1371800"/>
            <a:ext cx="5031464" cy="3257100"/>
          </a:xfrm>
        </p:spPr>
        <p:txBody>
          <a:bodyPr/>
          <a:lstStyle/>
          <a:p>
            <a:pPr indent="0" algn="l">
              <a:buNone/>
            </a:pPr>
            <a:r>
              <a:rPr lang="en-US" sz="1600" b="0" i="0" dirty="0">
                <a:solidFill>
                  <a:schemeClr val="bg1">
                    <a:lumMod val="10000"/>
                  </a:schemeClr>
                </a:solidFill>
                <a:effectLst/>
                <a:latin typeface="Abel" panose="02000506030000020004" pitchFamily="2" charset="0"/>
              </a:rPr>
              <a:t>Creating a new R script:</a:t>
            </a:r>
          </a:p>
          <a:p>
            <a:pPr marL="360363" algn="l"/>
            <a:endParaRPr lang="en-US" sz="1600" b="0" i="0" dirty="0">
              <a:solidFill>
                <a:schemeClr val="bg1">
                  <a:lumMod val="10000"/>
                </a:schemeClr>
              </a:solidFill>
              <a:effectLst/>
              <a:latin typeface="Abel" panose="02000506030000020004" pitchFamily="2" charset="0"/>
            </a:endParaRPr>
          </a:p>
          <a:p>
            <a:pPr marL="0" indent="0" algn="l">
              <a:buNone/>
            </a:pPr>
            <a:r>
              <a:rPr lang="en-US" sz="1600" b="0" i="0" dirty="0">
                <a:solidFill>
                  <a:schemeClr val="bg1">
                    <a:lumMod val="10000"/>
                  </a:schemeClr>
                </a:solidFill>
                <a:effectLst/>
                <a:latin typeface="Abel" panose="02000506030000020004" pitchFamily="2" charset="0"/>
              </a:rPr>
              <a:t>If you want to save the changes you made to an existing R script, simply click on "File" from the top menu bar and select "Save".</a:t>
            </a:r>
            <a:endParaRPr lang="en-CA" dirty="0"/>
          </a:p>
        </p:txBody>
      </p:sp>
      <p:sp>
        <p:nvSpPr>
          <p:cNvPr id="29" name="Google Shape;229;p27">
            <a:hlinkClick r:id="" action="ppaction://noaction"/>
            <a:extLst>
              <a:ext uri="{FF2B5EF4-FFF2-40B4-BE49-F238E27FC236}">
                <a16:creationId xmlns:a16="http://schemas.microsoft.com/office/drawing/2014/main" id="{6A06509C-F560-E72F-FEFA-5598C405C34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p27">
            <a:extLst>
              <a:ext uri="{FF2B5EF4-FFF2-40B4-BE49-F238E27FC236}">
                <a16:creationId xmlns:a16="http://schemas.microsoft.com/office/drawing/2014/main" id="{9DCF3FC7-184B-5F61-EB41-2E43BC8D5A2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C75C8E1D-010E-1695-8E03-B05F2DFDC58C}"/>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p27">
            <a:hlinkClick r:id="rId3"/>
            <a:extLst>
              <a:ext uri="{FF2B5EF4-FFF2-40B4-BE49-F238E27FC236}">
                <a16:creationId xmlns:a16="http://schemas.microsoft.com/office/drawing/2014/main" id="{78E01112-C738-DA23-39E9-EFBE1EA3F075}"/>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p27">
            <a:hlinkClick r:id="rId4"/>
            <a:extLst>
              <a:ext uri="{FF2B5EF4-FFF2-40B4-BE49-F238E27FC236}">
                <a16:creationId xmlns:a16="http://schemas.microsoft.com/office/drawing/2014/main" id="{628B686D-ABC3-4D81-1380-565784047810}"/>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27">
            <a:hlinkClick r:id="" action="ppaction://noaction"/>
            <a:extLst>
              <a:ext uri="{FF2B5EF4-FFF2-40B4-BE49-F238E27FC236}">
                <a16:creationId xmlns:a16="http://schemas.microsoft.com/office/drawing/2014/main" id="{C84BCF05-53BC-2FEF-1820-68880A969A25}"/>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p27">
            <a:hlinkClick r:id="" action="ppaction://noaction"/>
            <a:extLst>
              <a:ext uri="{FF2B5EF4-FFF2-40B4-BE49-F238E27FC236}">
                <a16:creationId xmlns:a16="http://schemas.microsoft.com/office/drawing/2014/main" id="{ACE117BB-AE56-A695-65CC-3CA3A952125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p27">
            <a:hlinkClick r:id="rId5"/>
            <a:extLst>
              <a:ext uri="{FF2B5EF4-FFF2-40B4-BE49-F238E27FC236}">
                <a16:creationId xmlns:a16="http://schemas.microsoft.com/office/drawing/2014/main" id="{21F71E00-B916-0EED-A5E1-53431218FD3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F72BE365-0F90-BDE4-14A5-9482FAD9041C}"/>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8D484224-5FD5-058C-323E-2C83E5FF0F8B}"/>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8E281E6C-648D-BD63-F265-E1102C319F5F}"/>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35E75BB2-9D1F-B966-2C68-7014F7FD21FC}"/>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1900887A-0C94-CDD7-34B1-83AA31C5976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1E922134-4ACD-01D8-AC4F-DB5AFEBFC89E}"/>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595E2B68-5BDA-A170-B4EB-92C9D8822150}"/>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179957DE-BD81-EA2D-8FB3-F880D6CB4108}"/>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4349BB50-13C2-30BC-618F-7C474745301C}"/>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E4DE5E5C-BD90-36B1-BC49-684B09F33DC0}"/>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1BD92F53-5502-23B3-91D6-C1EE5DC94BF9}"/>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B624345F-FB5D-A787-48D9-04CFD3B883F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20205B99-7A3A-B36E-4293-4F089BE5DBFF}"/>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86280B3C-CBEA-3122-D8E7-A0D16DEA91E7}"/>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201AF37A-4CC6-EB8D-0B3B-909020DCA283}"/>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7750B6D8-B3C4-37A8-F33F-86A5E385E6AF}"/>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067155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pic>
        <p:nvPicPr>
          <p:cNvPr id="5126" name="Picture 6">
            <a:extLst>
              <a:ext uri="{FF2B5EF4-FFF2-40B4-BE49-F238E27FC236}">
                <a16:creationId xmlns:a16="http://schemas.microsoft.com/office/drawing/2014/main" id="{CA84DE64-05B9-EB59-4826-B88775587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44" y="1484834"/>
            <a:ext cx="2212402" cy="31536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A49D75-B7E6-E95A-519F-41CD68B4727D}"/>
              </a:ext>
            </a:extLst>
          </p:cNvPr>
          <p:cNvSpPr>
            <a:spLocks noGrp="1"/>
          </p:cNvSpPr>
          <p:nvPr>
            <p:ph type="ctrTitle"/>
          </p:nvPr>
        </p:nvSpPr>
        <p:spPr/>
        <p:txBody>
          <a:bodyPr/>
          <a:lstStyle/>
          <a:p>
            <a:r>
              <a:rPr lang="en-CA" dirty="0"/>
              <a:t>R Scripts</a:t>
            </a:r>
          </a:p>
        </p:txBody>
      </p:sp>
      <p:sp>
        <p:nvSpPr>
          <p:cNvPr id="3" name="Text Placeholder 2">
            <a:extLst>
              <a:ext uri="{FF2B5EF4-FFF2-40B4-BE49-F238E27FC236}">
                <a16:creationId xmlns:a16="http://schemas.microsoft.com/office/drawing/2014/main" id="{DE8F9099-4D18-32A7-03BF-08F46596F444}"/>
              </a:ext>
            </a:extLst>
          </p:cNvPr>
          <p:cNvSpPr>
            <a:spLocks noGrp="1"/>
          </p:cNvSpPr>
          <p:nvPr>
            <p:ph type="body" idx="1"/>
          </p:nvPr>
        </p:nvSpPr>
        <p:spPr>
          <a:xfrm>
            <a:off x="526057" y="1371800"/>
            <a:ext cx="5102584" cy="3257100"/>
          </a:xfrm>
        </p:spPr>
        <p:txBody>
          <a:bodyPr/>
          <a:lstStyle/>
          <a:p>
            <a:pPr algn="l"/>
            <a:r>
              <a:rPr lang="en-US" b="0" i="0" dirty="0">
                <a:solidFill>
                  <a:schemeClr val="bg1">
                    <a:lumMod val="10000"/>
                  </a:schemeClr>
                </a:solidFill>
                <a:effectLst/>
                <a:latin typeface="Abel" panose="02000506030000020004" pitchFamily="2" charset="0"/>
              </a:rPr>
              <a:t>Opening an existing R script:</a:t>
            </a:r>
          </a:p>
          <a:p>
            <a:pPr algn="l"/>
            <a:endParaRPr lang="en-US" sz="1800" b="0" i="0" dirty="0">
              <a:solidFill>
                <a:schemeClr val="bg1">
                  <a:lumMod val="10000"/>
                </a:schemeClr>
              </a:solidFill>
              <a:effectLst/>
              <a:latin typeface="Abel" panose="02000506030000020004" pitchFamily="2" charset="0"/>
            </a:endParaRP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In RStudio, click on "File" from the top menu bar and select "Open File".</a:t>
            </a:r>
          </a:p>
          <a:p>
            <a:pPr marL="425450" indent="-285750" algn="l">
              <a:buFont typeface="Arial" panose="020B0604020202020204" pitchFamily="34" charset="0"/>
              <a:buChar char="•"/>
            </a:pPr>
            <a:endParaRPr lang="en-US" sz="1600" b="0" i="0" dirty="0">
              <a:solidFill>
                <a:schemeClr val="bg1">
                  <a:lumMod val="10000"/>
                </a:schemeClr>
              </a:solidFill>
              <a:effectLst/>
              <a:latin typeface="Abel" panose="02000506030000020004" pitchFamily="2" charset="0"/>
            </a:endParaRP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Navigate to the location of the R script on your computer and select it.</a:t>
            </a:r>
          </a:p>
          <a:p>
            <a:pPr marL="425450" indent="-285750" algn="l">
              <a:buFont typeface="Arial" panose="020B0604020202020204" pitchFamily="34" charset="0"/>
              <a:buChar char="•"/>
            </a:pPr>
            <a:endParaRPr lang="en-US" sz="1600" b="0" i="0" dirty="0">
              <a:solidFill>
                <a:schemeClr val="bg1">
                  <a:lumMod val="10000"/>
                </a:schemeClr>
              </a:solidFill>
              <a:effectLst/>
              <a:latin typeface="Abel" panose="02000506030000020004" pitchFamily="2" charset="0"/>
            </a:endParaRP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The R script will open in a new tab in the editor window, and you can start working with the code.</a:t>
            </a:r>
            <a:endParaRPr lang="en-CA" dirty="0"/>
          </a:p>
        </p:txBody>
      </p:sp>
      <p:sp>
        <p:nvSpPr>
          <p:cNvPr id="29" name="Google Shape;229;p27">
            <a:hlinkClick r:id="" action="ppaction://noaction"/>
            <a:extLst>
              <a:ext uri="{FF2B5EF4-FFF2-40B4-BE49-F238E27FC236}">
                <a16:creationId xmlns:a16="http://schemas.microsoft.com/office/drawing/2014/main" id="{27893132-6966-B0B8-F5BB-6ADFB307045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p27">
            <a:extLst>
              <a:ext uri="{FF2B5EF4-FFF2-40B4-BE49-F238E27FC236}">
                <a16:creationId xmlns:a16="http://schemas.microsoft.com/office/drawing/2014/main" id="{EDB4007B-5D69-115A-C5C6-AA04B0BC40F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C4F9C45A-A5A0-26ED-61E5-3ED8295A358E}"/>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p27">
            <a:hlinkClick r:id="rId3"/>
            <a:extLst>
              <a:ext uri="{FF2B5EF4-FFF2-40B4-BE49-F238E27FC236}">
                <a16:creationId xmlns:a16="http://schemas.microsoft.com/office/drawing/2014/main" id="{0E4D238B-1773-7F37-D031-E50961AEEE82}"/>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7;p27">
            <a:hlinkClick r:id="rId4"/>
            <a:extLst>
              <a:ext uri="{FF2B5EF4-FFF2-40B4-BE49-F238E27FC236}">
                <a16:creationId xmlns:a16="http://schemas.microsoft.com/office/drawing/2014/main" id="{B6B818E4-0922-450A-181F-0777E8DCDA31}"/>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p27">
            <a:hlinkClick r:id="" action="ppaction://noaction"/>
            <a:extLst>
              <a:ext uri="{FF2B5EF4-FFF2-40B4-BE49-F238E27FC236}">
                <a16:creationId xmlns:a16="http://schemas.microsoft.com/office/drawing/2014/main" id="{839525B0-DCE3-FD35-0DCA-44ADA2836A09}"/>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p27">
            <a:hlinkClick r:id="" action="ppaction://noaction"/>
            <a:extLst>
              <a:ext uri="{FF2B5EF4-FFF2-40B4-BE49-F238E27FC236}">
                <a16:creationId xmlns:a16="http://schemas.microsoft.com/office/drawing/2014/main" id="{FF91FA7A-0F13-C103-9A6C-4375758C11C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p27">
            <a:hlinkClick r:id="rId5"/>
            <a:extLst>
              <a:ext uri="{FF2B5EF4-FFF2-40B4-BE49-F238E27FC236}">
                <a16:creationId xmlns:a16="http://schemas.microsoft.com/office/drawing/2014/main" id="{EF97101E-B6FE-DEC4-1AEC-B18E906D3FC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32;p27">
            <a:extLst>
              <a:ext uri="{FF2B5EF4-FFF2-40B4-BE49-F238E27FC236}">
                <a16:creationId xmlns:a16="http://schemas.microsoft.com/office/drawing/2014/main" id="{53CE1F6D-B3EC-474F-539B-AF11801A185E}"/>
              </a:ext>
            </a:extLst>
          </p:cNvPr>
          <p:cNvGrpSpPr/>
          <p:nvPr/>
        </p:nvGrpSpPr>
        <p:grpSpPr>
          <a:xfrm>
            <a:off x="238515" y="90242"/>
            <a:ext cx="216784" cy="199039"/>
            <a:chOff x="285677" y="4429254"/>
            <a:chExt cx="216784" cy="199039"/>
          </a:xfrm>
        </p:grpSpPr>
        <p:sp>
          <p:nvSpPr>
            <p:cNvPr id="40" name="Google Shape;233;p27">
              <a:extLst>
                <a:ext uri="{FF2B5EF4-FFF2-40B4-BE49-F238E27FC236}">
                  <a16:creationId xmlns:a16="http://schemas.microsoft.com/office/drawing/2014/main" id="{8B1B9180-5F4A-230D-DFBB-260560C80B62}"/>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4;p27">
              <a:extLst>
                <a:ext uri="{FF2B5EF4-FFF2-40B4-BE49-F238E27FC236}">
                  <a16:creationId xmlns:a16="http://schemas.microsoft.com/office/drawing/2014/main" id="{EEB3B3ED-2AFC-732A-7BC7-E92C9742C018}"/>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p27">
              <a:extLst>
                <a:ext uri="{FF2B5EF4-FFF2-40B4-BE49-F238E27FC236}">
                  <a16:creationId xmlns:a16="http://schemas.microsoft.com/office/drawing/2014/main" id="{B445BCC8-8900-5A41-6E85-2F65C92CC353}"/>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p27">
              <a:extLst>
                <a:ext uri="{FF2B5EF4-FFF2-40B4-BE49-F238E27FC236}">
                  <a16:creationId xmlns:a16="http://schemas.microsoft.com/office/drawing/2014/main" id="{67626CF0-BF9E-629D-AEB2-82F9B4833564}"/>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0CC2003E-41AB-8FFB-7A1D-8D9A020C7766}"/>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BD664230-10EF-4B89-F44B-06D57129A2AF}"/>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B6748C6A-C4C0-F237-A619-9257CB129E9E}"/>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A11ED28D-2266-9B02-48C9-DB4F29F6CFEE}"/>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829C2A8B-36E5-FEEC-1C0C-EA0A44453B71}"/>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1CDB92D6-F2D3-12FC-C62F-29EE20832181}"/>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7EF9C1F2-C3E1-44CA-0909-CE5696013F4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15E41395-1C9D-6442-FF67-AD26230741B0}"/>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DFD0A93F-DE57-427A-AE82-BB74145DA324}"/>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E3F574E8-B8C3-C7F2-211D-5A62E768CCB6}"/>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BD32792E-341E-4B99-2776-F6FC3D1395A2}"/>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12500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pic>
        <p:nvPicPr>
          <p:cNvPr id="4100" name="Picture 4">
            <a:extLst>
              <a:ext uri="{FF2B5EF4-FFF2-40B4-BE49-F238E27FC236}">
                <a16:creationId xmlns:a16="http://schemas.microsoft.com/office/drawing/2014/main" id="{3E80CCD5-C939-B516-A4B8-8E7AFCA3B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547" y="1371800"/>
            <a:ext cx="3077695" cy="324527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72E19-79C0-8B14-36AE-9EAB1B0C592F}"/>
              </a:ext>
            </a:extLst>
          </p:cNvPr>
          <p:cNvSpPr>
            <a:spLocks noGrp="1"/>
          </p:cNvSpPr>
          <p:nvPr>
            <p:ph type="ctrTitle"/>
          </p:nvPr>
        </p:nvSpPr>
        <p:spPr/>
        <p:txBody>
          <a:bodyPr/>
          <a:lstStyle/>
          <a:p>
            <a:r>
              <a:rPr lang="en-CA" dirty="0"/>
              <a:t>R Scripts</a:t>
            </a:r>
          </a:p>
        </p:txBody>
      </p:sp>
      <p:sp>
        <p:nvSpPr>
          <p:cNvPr id="3" name="Text Placeholder 2">
            <a:extLst>
              <a:ext uri="{FF2B5EF4-FFF2-40B4-BE49-F238E27FC236}">
                <a16:creationId xmlns:a16="http://schemas.microsoft.com/office/drawing/2014/main" id="{80EEC768-30E0-374F-D196-C1DD2F78A0E0}"/>
              </a:ext>
            </a:extLst>
          </p:cNvPr>
          <p:cNvSpPr>
            <a:spLocks noGrp="1"/>
          </p:cNvSpPr>
          <p:nvPr>
            <p:ph type="body" idx="1"/>
          </p:nvPr>
        </p:nvSpPr>
        <p:spPr>
          <a:xfrm>
            <a:off x="526057" y="1371800"/>
            <a:ext cx="4868904" cy="3257100"/>
          </a:xfrm>
        </p:spPr>
        <p:txBody>
          <a:bodyPr/>
          <a:lstStyle/>
          <a:p>
            <a:pPr indent="0" algn="l"/>
            <a:r>
              <a:rPr lang="en-US" sz="1600" b="0" i="0" dirty="0">
                <a:solidFill>
                  <a:schemeClr val="bg1">
                    <a:lumMod val="10000"/>
                  </a:schemeClr>
                </a:solidFill>
                <a:effectLst/>
                <a:latin typeface="Abel" panose="02000506030000020004" pitchFamily="2" charset="0"/>
              </a:rPr>
              <a:t>Running an R script:</a:t>
            </a:r>
          </a:p>
          <a:p>
            <a:pPr marL="139700" indent="0" algn="l"/>
            <a:endParaRPr lang="en-US" sz="1600" b="0" i="0" dirty="0">
              <a:solidFill>
                <a:schemeClr val="bg1">
                  <a:lumMod val="10000"/>
                </a:schemeClr>
              </a:solidFill>
              <a:effectLst/>
              <a:latin typeface="Abel" panose="02000506030000020004" pitchFamily="2" charset="0"/>
            </a:endParaRP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In the editor window of RStudio, select the code you want to run.</a:t>
            </a: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Click on the "Run" button located in the top-right corner of the editor window.</a:t>
            </a: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The output of your code will appear in the console window at the bottom </a:t>
            </a:r>
          </a:p>
          <a:p>
            <a:pPr marL="425450" indent="-285750" algn="l">
              <a:buFont typeface="Arial" panose="020B0604020202020204" pitchFamily="34" charset="0"/>
              <a:buChar char="•"/>
            </a:pPr>
            <a:r>
              <a:rPr lang="en-US" sz="1600" b="0" i="0" dirty="0">
                <a:solidFill>
                  <a:schemeClr val="bg1">
                    <a:lumMod val="10000"/>
                  </a:schemeClr>
                </a:solidFill>
                <a:effectLst/>
                <a:latin typeface="Abel" panose="02000506030000020004" pitchFamily="2" charset="0"/>
              </a:rPr>
              <a:t>of the screen.</a:t>
            </a:r>
            <a:endParaRPr lang="en-CA" dirty="0"/>
          </a:p>
        </p:txBody>
      </p:sp>
      <p:sp>
        <p:nvSpPr>
          <p:cNvPr id="29" name="Google Shape;229;p27">
            <a:hlinkClick r:id="" action="ppaction://noaction"/>
            <a:extLst>
              <a:ext uri="{FF2B5EF4-FFF2-40B4-BE49-F238E27FC236}">
                <a16:creationId xmlns:a16="http://schemas.microsoft.com/office/drawing/2014/main" id="{758AF9C8-7883-71CA-D2B3-4AEEA9D863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p27">
            <a:extLst>
              <a:ext uri="{FF2B5EF4-FFF2-40B4-BE49-F238E27FC236}">
                <a16:creationId xmlns:a16="http://schemas.microsoft.com/office/drawing/2014/main" id="{C766124F-C7CC-68F9-1727-A87F29A633B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49C8EE6C-52EA-75C2-0803-E7B21DC6AF2D}"/>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p27">
            <a:hlinkClick r:id="rId3"/>
            <a:extLst>
              <a:ext uri="{FF2B5EF4-FFF2-40B4-BE49-F238E27FC236}">
                <a16:creationId xmlns:a16="http://schemas.microsoft.com/office/drawing/2014/main" id="{C63F2D43-C2B2-14F8-571A-0B39E5936DC9}"/>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7;p27">
            <a:hlinkClick r:id="rId4"/>
            <a:extLst>
              <a:ext uri="{FF2B5EF4-FFF2-40B4-BE49-F238E27FC236}">
                <a16:creationId xmlns:a16="http://schemas.microsoft.com/office/drawing/2014/main" id="{3D8E9BC7-26CA-B7D8-B96F-496BDA2D030B}"/>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p27">
            <a:hlinkClick r:id="" action="ppaction://noaction"/>
            <a:extLst>
              <a:ext uri="{FF2B5EF4-FFF2-40B4-BE49-F238E27FC236}">
                <a16:creationId xmlns:a16="http://schemas.microsoft.com/office/drawing/2014/main" id="{FB180106-9717-B912-2A9B-DD00D5FF4A1F}"/>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p27">
            <a:hlinkClick r:id="" action="ppaction://noaction"/>
            <a:extLst>
              <a:ext uri="{FF2B5EF4-FFF2-40B4-BE49-F238E27FC236}">
                <a16:creationId xmlns:a16="http://schemas.microsoft.com/office/drawing/2014/main" id="{53AAB113-F5BD-79DF-4ADF-35E17A15B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p27">
            <a:hlinkClick r:id="rId5"/>
            <a:extLst>
              <a:ext uri="{FF2B5EF4-FFF2-40B4-BE49-F238E27FC236}">
                <a16:creationId xmlns:a16="http://schemas.microsoft.com/office/drawing/2014/main" id="{FDF670D6-BBE1-4695-1EE7-31D8D55642E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32;p27">
            <a:extLst>
              <a:ext uri="{FF2B5EF4-FFF2-40B4-BE49-F238E27FC236}">
                <a16:creationId xmlns:a16="http://schemas.microsoft.com/office/drawing/2014/main" id="{A51A1BA0-C990-6F94-644D-EBA57EC8D117}"/>
              </a:ext>
            </a:extLst>
          </p:cNvPr>
          <p:cNvGrpSpPr/>
          <p:nvPr/>
        </p:nvGrpSpPr>
        <p:grpSpPr>
          <a:xfrm>
            <a:off x="238515" y="90242"/>
            <a:ext cx="216784" cy="199039"/>
            <a:chOff x="285677" y="4429254"/>
            <a:chExt cx="216784" cy="199039"/>
          </a:xfrm>
        </p:grpSpPr>
        <p:sp>
          <p:nvSpPr>
            <p:cNvPr id="40" name="Google Shape;233;p27">
              <a:extLst>
                <a:ext uri="{FF2B5EF4-FFF2-40B4-BE49-F238E27FC236}">
                  <a16:creationId xmlns:a16="http://schemas.microsoft.com/office/drawing/2014/main" id="{75E2897F-3FD3-456A-551B-288C140F8C53}"/>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4;p27">
              <a:extLst>
                <a:ext uri="{FF2B5EF4-FFF2-40B4-BE49-F238E27FC236}">
                  <a16:creationId xmlns:a16="http://schemas.microsoft.com/office/drawing/2014/main" id="{B13C47CD-C9CA-2917-2204-FE887C2318B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p27">
              <a:extLst>
                <a:ext uri="{FF2B5EF4-FFF2-40B4-BE49-F238E27FC236}">
                  <a16:creationId xmlns:a16="http://schemas.microsoft.com/office/drawing/2014/main" id="{2535B271-CEFB-9FEB-AA36-E6F2DB1FBF5C}"/>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p27">
              <a:extLst>
                <a:ext uri="{FF2B5EF4-FFF2-40B4-BE49-F238E27FC236}">
                  <a16:creationId xmlns:a16="http://schemas.microsoft.com/office/drawing/2014/main" id="{5CA346FB-070D-3BF6-7CA3-408597E1D906}"/>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5711ADE7-7957-6859-700E-6C23F7C9CB4A}"/>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891CFDE4-7CF2-B85C-C96B-E50B4778668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E22EFAEF-0FB6-D4C0-2962-3A7887EC6E2A}"/>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9C27E5FE-1873-FD55-C5C9-CA28DDAAD14D}"/>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F157DC7E-B1DD-6A83-EF6E-12D8BE942C3A}"/>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32988D51-7963-2B11-55EE-5B549751E2E7}"/>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1BB695E8-35B3-99C9-78D0-FF287C5855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A6E3F5C3-8C24-EE45-7022-FD70C5FCD5DF}"/>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776B7940-1478-1204-6779-6433013D963B}"/>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12A14D06-5B7D-DE56-5F70-EB54B13753B6}"/>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0F9B803C-717F-91D8-42AE-95598F55CEDF}"/>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453082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US" sz="2000" dirty="0">
                <a:solidFill>
                  <a:schemeClr val="bg1"/>
                </a:solidFill>
              </a:rPr>
              <a:t>Navigating the tree of directory</a:t>
            </a:r>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2698124" cy="253916"/>
          </a:xfrm>
          <a:prstGeom prst="rect">
            <a:avLst/>
          </a:prstGeom>
          <a:noFill/>
        </p:spPr>
        <p:txBody>
          <a:bodyPr wrap="square" rtlCol="0">
            <a:spAutoFit/>
          </a:bodyPr>
          <a:lstStyle/>
          <a:p>
            <a:r>
              <a:rPr lang="en-CA" sz="1050" dirty="0">
                <a:latin typeface="Abel" panose="02000506030000020004" pitchFamily="2" charset="0"/>
              </a:rPr>
              <a:t>Adapted from: https://intro2r.com</a:t>
            </a:r>
          </a:p>
        </p:txBody>
      </p:sp>
      <p:sp>
        <p:nvSpPr>
          <p:cNvPr id="31" name="Text Placeholder 30">
            <a:extLst>
              <a:ext uri="{FF2B5EF4-FFF2-40B4-BE49-F238E27FC236}">
                <a16:creationId xmlns:a16="http://schemas.microsoft.com/office/drawing/2014/main" id="{96BF21A9-8125-7CFD-731E-74FB6A6538CC}"/>
              </a:ext>
            </a:extLst>
          </p:cNvPr>
          <p:cNvSpPr>
            <a:spLocks noGrp="1"/>
          </p:cNvSpPr>
          <p:nvPr>
            <p:ph type="body" idx="1"/>
          </p:nvPr>
        </p:nvSpPr>
        <p:spPr/>
        <p:txBody>
          <a:bodyPr/>
          <a:lstStyle/>
          <a:p>
            <a:pPr indent="0" algn="l"/>
            <a:r>
              <a:rPr lang="en-US" sz="1600" b="0" i="0" dirty="0">
                <a:solidFill>
                  <a:srgbClr val="333333"/>
                </a:solidFill>
                <a:effectLst/>
                <a:latin typeface="Abel" panose="02000506030000020004" pitchFamily="2" charset="0"/>
              </a:rPr>
              <a:t>Get the path of the current directory with </a:t>
            </a:r>
            <a:r>
              <a:rPr lang="en-US" sz="1600" b="1" i="0" dirty="0" err="1">
                <a:solidFill>
                  <a:srgbClr val="333333"/>
                </a:solidFill>
                <a:effectLst/>
                <a:latin typeface="Abel" panose="02000506030000020004" pitchFamily="2" charset="0"/>
              </a:rPr>
              <a:t>getwd</a:t>
            </a:r>
            <a:r>
              <a:rPr lang="en-US" sz="1600" b="1" i="0" dirty="0">
                <a:solidFill>
                  <a:srgbClr val="333333"/>
                </a:solidFill>
                <a:effectLst/>
                <a:latin typeface="Abel" panose="02000506030000020004" pitchFamily="2" charset="0"/>
              </a:rPr>
              <a:t>()</a:t>
            </a:r>
            <a:r>
              <a:rPr lang="en-US" sz="1600" b="0" i="0" dirty="0">
                <a:solidFill>
                  <a:srgbClr val="333333"/>
                </a:solidFill>
                <a:effectLst/>
                <a:latin typeface="Abel" panose="02000506030000020004" pitchFamily="2" charset="0"/>
              </a:rPr>
              <a:t> (get working directory)</a:t>
            </a:r>
          </a:p>
          <a:p>
            <a:pPr marL="139700" indent="0" algn="l"/>
            <a:endParaRPr lang="en-US" sz="1600" b="0" i="0" dirty="0">
              <a:solidFill>
                <a:srgbClr val="333333"/>
              </a:solidFill>
              <a:effectLst/>
              <a:latin typeface="Abel" panose="02000506030000020004" pitchFamily="2" charset="0"/>
            </a:endParaRPr>
          </a:p>
          <a:p>
            <a:pPr marL="425450" indent="-285750" algn="l">
              <a:buClr>
                <a:schemeClr val="tx1">
                  <a:lumMod val="75000"/>
                </a:schemeClr>
              </a:buClr>
              <a:buSzPct val="100000"/>
              <a:buFont typeface="Arial" panose="020B0604020202020204" pitchFamily="34" charset="0"/>
              <a:buChar char="•"/>
            </a:pPr>
            <a:r>
              <a:rPr lang="en-US" sz="1600" b="0" i="0" dirty="0" err="1">
                <a:solidFill>
                  <a:srgbClr val="333333"/>
                </a:solidFill>
                <a:effectLst/>
                <a:latin typeface="Abel" panose="02000506030000020004" pitchFamily="2" charset="0"/>
              </a:rPr>
              <a:t>getwd</a:t>
            </a:r>
            <a:r>
              <a:rPr lang="en-US" sz="1600" b="0" i="0" dirty="0">
                <a:solidFill>
                  <a:srgbClr val="333333"/>
                </a:solidFill>
                <a:effectLst/>
                <a:latin typeface="Abel" panose="02000506030000020004" pitchFamily="2" charset="0"/>
              </a:rPr>
              <a:t>()</a:t>
            </a:r>
          </a:p>
          <a:p>
            <a:pPr marL="139700" indent="0" algn="l">
              <a:buClr>
                <a:schemeClr val="bg2">
                  <a:lumMod val="50000"/>
                </a:schemeClr>
              </a:buClr>
            </a:pPr>
            <a:endParaRPr lang="en-US" sz="1600" b="0" i="0" dirty="0">
              <a:solidFill>
                <a:srgbClr val="333333"/>
              </a:solidFill>
              <a:effectLst/>
              <a:latin typeface="Abel" panose="02000506030000020004" pitchFamily="2" charset="0"/>
            </a:endParaRPr>
          </a:p>
          <a:p>
            <a:pPr indent="0" algn="l"/>
            <a:r>
              <a:rPr lang="en-US" dirty="0">
                <a:solidFill>
                  <a:srgbClr val="333333"/>
                </a:solidFill>
                <a:latin typeface="Abel" panose="02000506030000020004" pitchFamily="2" charset="0"/>
              </a:rPr>
              <a:t>Change</a:t>
            </a:r>
            <a:r>
              <a:rPr lang="en-US" sz="1600" b="0" i="0" dirty="0">
                <a:solidFill>
                  <a:srgbClr val="333333"/>
                </a:solidFill>
                <a:effectLst/>
                <a:latin typeface="Abel" panose="02000506030000020004" pitchFamily="2" charset="0"/>
              </a:rPr>
              <a:t> working directory with </a:t>
            </a:r>
            <a:r>
              <a:rPr lang="en-US" sz="1600" b="1" i="0" dirty="0" err="1">
                <a:solidFill>
                  <a:srgbClr val="333333"/>
                </a:solidFill>
                <a:effectLst/>
                <a:latin typeface="Abel" panose="02000506030000020004" pitchFamily="2" charset="0"/>
              </a:rPr>
              <a:t>setwd</a:t>
            </a:r>
            <a:r>
              <a:rPr lang="en-US" sz="1600" b="1" i="0" dirty="0">
                <a:solidFill>
                  <a:srgbClr val="333333"/>
                </a:solidFill>
                <a:effectLst/>
                <a:latin typeface="Abel" panose="02000506030000020004" pitchFamily="2" charset="0"/>
              </a:rPr>
              <a:t>()</a:t>
            </a:r>
            <a:r>
              <a:rPr lang="en-US" sz="1600" b="0" i="0" dirty="0">
                <a:solidFill>
                  <a:srgbClr val="333333"/>
                </a:solidFill>
                <a:effectLst/>
                <a:latin typeface="Abel" panose="02000506030000020004" pitchFamily="2" charset="0"/>
              </a:rPr>
              <a:t> (set working directory)</a:t>
            </a:r>
          </a:p>
          <a:p>
            <a:pPr marL="139700" indent="0" algn="l"/>
            <a:endParaRPr lang="en-US" sz="1600" b="0" i="0" dirty="0">
              <a:solidFill>
                <a:srgbClr val="333333"/>
              </a:solidFill>
              <a:effectLst/>
              <a:latin typeface="Abel" panose="02000506030000020004" pitchFamily="2" charset="0"/>
            </a:endParaRPr>
          </a:p>
          <a:p>
            <a:pPr marL="425450" indent="-285750" algn="l">
              <a:buClr>
                <a:schemeClr val="bg2">
                  <a:lumMod val="50000"/>
                </a:schemeClr>
              </a:buClr>
              <a:buFont typeface="Wingdings" panose="05000000000000000000" pitchFamily="2" charset="2"/>
              <a:buChar char="§"/>
            </a:pPr>
            <a:r>
              <a:rPr lang="en-US" dirty="0" err="1">
                <a:solidFill>
                  <a:srgbClr val="333333"/>
                </a:solidFill>
                <a:latin typeface="Abel" panose="02000506030000020004" pitchFamily="2" charset="0"/>
              </a:rPr>
              <a:t>setwd</a:t>
            </a:r>
            <a:r>
              <a:rPr lang="en-US" sz="1600" b="0" i="0" dirty="0">
                <a:solidFill>
                  <a:srgbClr val="333333"/>
                </a:solidFill>
                <a:effectLst/>
                <a:latin typeface="Abel" panose="02000506030000020004" pitchFamily="2" charset="0"/>
              </a:rPr>
              <a:t>("~/</a:t>
            </a:r>
            <a:r>
              <a:rPr lang="en-US" sz="1600" b="0" i="0" dirty="0" err="1">
                <a:solidFill>
                  <a:srgbClr val="333333"/>
                </a:solidFill>
                <a:effectLst/>
                <a:latin typeface="Abel" panose="02000506030000020004" pitchFamily="2" charset="0"/>
              </a:rPr>
              <a:t>Rcourse</a:t>
            </a:r>
            <a:r>
              <a:rPr lang="en-US" sz="1600" b="0" i="0" dirty="0">
                <a:solidFill>
                  <a:srgbClr val="333333"/>
                </a:solidFill>
                <a:effectLst/>
                <a:latin typeface="Abel" panose="02000506030000020004" pitchFamily="2" charset="0"/>
              </a:rPr>
              <a:t>")</a:t>
            </a:r>
          </a:p>
          <a:p>
            <a:endParaRPr lang="en-CA" dirty="0"/>
          </a:p>
        </p:txBody>
      </p:sp>
      <p:sp>
        <p:nvSpPr>
          <p:cNvPr id="32" name="Google Shape;229;p27">
            <a:hlinkClick r:id="" action="ppaction://noaction"/>
            <a:extLst>
              <a:ext uri="{FF2B5EF4-FFF2-40B4-BE49-F238E27FC236}">
                <a16:creationId xmlns:a16="http://schemas.microsoft.com/office/drawing/2014/main" id="{D14DCC2A-FD9F-C0C5-AAAC-5D7D6FE3D25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27">
            <a:extLst>
              <a:ext uri="{FF2B5EF4-FFF2-40B4-BE49-F238E27FC236}">
                <a16:creationId xmlns:a16="http://schemas.microsoft.com/office/drawing/2014/main" id="{EFB751F4-EE9C-0CA9-1C38-D1DF974BEF1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p27">
            <a:extLst>
              <a:ext uri="{FF2B5EF4-FFF2-40B4-BE49-F238E27FC236}">
                <a16:creationId xmlns:a16="http://schemas.microsoft.com/office/drawing/2014/main" id="{EA88ACBD-143B-64A0-E8F6-2E918D21F036}"/>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p27">
            <a:hlinkClick r:id="rId2"/>
            <a:extLst>
              <a:ext uri="{FF2B5EF4-FFF2-40B4-BE49-F238E27FC236}">
                <a16:creationId xmlns:a16="http://schemas.microsoft.com/office/drawing/2014/main" id="{12CE9467-9D0B-FAA1-24D4-449ADDDD6E5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p27">
            <a:hlinkClick r:id="rId3"/>
            <a:extLst>
              <a:ext uri="{FF2B5EF4-FFF2-40B4-BE49-F238E27FC236}">
                <a16:creationId xmlns:a16="http://schemas.microsoft.com/office/drawing/2014/main" id="{236D896D-ACD7-0F22-F1EB-DD722D851DCC}"/>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27">
            <a:hlinkClick r:id="" action="ppaction://noaction"/>
            <a:extLst>
              <a:ext uri="{FF2B5EF4-FFF2-40B4-BE49-F238E27FC236}">
                <a16:creationId xmlns:a16="http://schemas.microsoft.com/office/drawing/2014/main" id="{96E067C1-0990-663E-FE55-AB23BD95C56F}"/>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p27">
            <a:hlinkClick r:id="" action="ppaction://noaction"/>
            <a:extLst>
              <a:ext uri="{FF2B5EF4-FFF2-40B4-BE49-F238E27FC236}">
                <a16:creationId xmlns:a16="http://schemas.microsoft.com/office/drawing/2014/main" id="{7BB8EF13-82B1-06E8-B512-6B17CC96D8FF}"/>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p27">
            <a:hlinkClick r:id="rId4"/>
            <a:extLst>
              <a:ext uri="{FF2B5EF4-FFF2-40B4-BE49-F238E27FC236}">
                <a16:creationId xmlns:a16="http://schemas.microsoft.com/office/drawing/2014/main" id="{C9F56341-C387-53A0-4A6F-68304882CBC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1502B63C-3CC3-2489-42C3-86EC04776C17}"/>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97F753D8-1156-3413-7D71-FC92D46351BD}"/>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EF315E87-20E5-4438-6B32-9AA98616CC34}"/>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4AF7F534-3ACE-BC60-7F2D-32A62D470A80}"/>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0BACA176-6C4D-A0A5-542A-AFE470E4EE2C}"/>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FB0CBE69-309A-1028-54A7-07599C8F2110}"/>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E1E67EC7-71F7-04ED-94C4-57139902B74B}"/>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E7A36739-246B-1A9F-3E10-2D022E35CC2E}"/>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E0AA383C-FBE1-C249-3BBA-E59441C0A42B}"/>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D206F269-6A8B-C18C-F77F-9B6252C4B86B}"/>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DCFB9DF1-CEA1-C025-4F02-185ECC597CF0}"/>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E0873B5B-5D69-FC87-A2BD-2EF163BCC8C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7A82EB1C-EE45-ADCE-5164-FEAC07B47EC0}"/>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32BEED33-E311-BA77-BC5F-6FE298E67409}"/>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CC982AC7-C616-830E-1626-D685EA2B8883}"/>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EB836EB0-882A-77CA-2564-5AF79FF5A0F4}"/>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61871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ctrTitle"/>
          </p:nvPr>
        </p:nvSpPr>
        <p:spPr>
          <a:xfrm>
            <a:off x="6752492" y="807791"/>
            <a:ext cx="1984551" cy="321300"/>
          </a:xfr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effectLst/>
                <a:latin typeface="Abel" panose="02000506030000020004" pitchFamily="2" charset="0"/>
              </a:rPr>
              <a:t>Posit Cloud Recap</a:t>
            </a:r>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4" name="TextBox 3">
            <a:extLst>
              <a:ext uri="{FF2B5EF4-FFF2-40B4-BE49-F238E27FC236}">
                <a16:creationId xmlns:a16="http://schemas.microsoft.com/office/drawing/2014/main" id="{B96681F7-2FEB-81D2-0DAE-C2624FCACA6A}"/>
              </a:ext>
            </a:extLst>
          </p:cNvPr>
          <p:cNvSpPr txBox="1"/>
          <p:nvPr/>
        </p:nvSpPr>
        <p:spPr>
          <a:xfrm>
            <a:off x="2771736" y="1304365"/>
            <a:ext cx="3898824" cy="584775"/>
          </a:xfrm>
          <a:prstGeom prst="rect">
            <a:avLst/>
          </a:prstGeom>
          <a:noFill/>
        </p:spPr>
        <p:txBody>
          <a:bodyPr wrap="none" rtlCol="0">
            <a:spAutoFit/>
          </a:bodyPr>
          <a:lstStyle/>
          <a:p>
            <a:pPr algn="ctr"/>
            <a:r>
              <a:rPr lang="en-US" sz="3200" dirty="0"/>
              <a:t>What is Posit cloud?</a:t>
            </a:r>
            <a:endParaRPr lang="en-CA" sz="3200" dirty="0"/>
          </a:p>
        </p:txBody>
      </p:sp>
      <p:sp>
        <p:nvSpPr>
          <p:cNvPr id="6" name="TextBox 5">
            <a:extLst>
              <a:ext uri="{FF2B5EF4-FFF2-40B4-BE49-F238E27FC236}">
                <a16:creationId xmlns:a16="http://schemas.microsoft.com/office/drawing/2014/main" id="{E90D3E9A-C908-4D87-2FCF-419D6A29EF4C}"/>
              </a:ext>
            </a:extLst>
          </p:cNvPr>
          <p:cNvSpPr txBox="1"/>
          <p:nvPr/>
        </p:nvSpPr>
        <p:spPr>
          <a:xfrm>
            <a:off x="746759" y="2508739"/>
            <a:ext cx="3439531" cy="1031051"/>
          </a:xfrm>
          <a:prstGeom prst="rect">
            <a:avLst/>
          </a:prstGeom>
          <a:noFill/>
        </p:spPr>
        <p:txBody>
          <a:bodyPr wrap="none" rtlCol="0">
            <a:spAutoFit/>
          </a:bodyPr>
          <a:lstStyle/>
          <a:p>
            <a:pPr algn="ctr"/>
            <a:r>
              <a:rPr lang="en-US" dirty="0"/>
              <a:t>R Studio IDE in the cloud!</a:t>
            </a:r>
          </a:p>
          <a:p>
            <a:pPr algn="ctr"/>
            <a:endParaRPr lang="en-US" sz="1100" dirty="0"/>
          </a:p>
          <a:p>
            <a:pPr algn="ctr"/>
            <a:r>
              <a:rPr lang="en-US" sz="1100" dirty="0"/>
              <a:t>Using server hosted on the internet rather than a</a:t>
            </a:r>
          </a:p>
          <a:p>
            <a:pPr algn="ctr"/>
            <a:r>
              <a:rPr lang="en-US" sz="1100" dirty="0"/>
              <a:t>local computer or server</a:t>
            </a:r>
          </a:p>
          <a:p>
            <a:endParaRPr lang="en-CA" dirty="0"/>
          </a:p>
        </p:txBody>
      </p:sp>
      <p:pic>
        <p:nvPicPr>
          <p:cNvPr id="8" name="Picture 7" descr="Icon&#10;&#10;Description automatically generated">
            <a:extLst>
              <a:ext uri="{FF2B5EF4-FFF2-40B4-BE49-F238E27FC236}">
                <a16:creationId xmlns:a16="http://schemas.microsoft.com/office/drawing/2014/main" id="{DF128E4D-3F49-ACA7-3578-748BCB50BEED}"/>
              </a:ext>
            </a:extLst>
          </p:cNvPr>
          <p:cNvPicPr>
            <a:picLocks noChangeAspect="1"/>
          </p:cNvPicPr>
          <p:nvPr/>
        </p:nvPicPr>
        <p:blipFill>
          <a:blip r:embed="rId6"/>
          <a:stretch>
            <a:fillRect/>
          </a:stretch>
        </p:blipFill>
        <p:spPr>
          <a:xfrm>
            <a:off x="5131932" y="2142915"/>
            <a:ext cx="2809874" cy="1869497"/>
          </a:xfrm>
          <a:prstGeom prst="rect">
            <a:avLst/>
          </a:prstGeom>
        </p:spPr>
      </p:pic>
    </p:spTree>
    <p:extLst>
      <p:ext uri="{BB962C8B-B14F-4D97-AF65-F5344CB8AC3E}">
        <p14:creationId xmlns:p14="http://schemas.microsoft.com/office/powerpoint/2010/main" val="3342134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US" sz="2000" dirty="0">
                <a:solidFill>
                  <a:schemeClr val="bg1"/>
                </a:solidFill>
              </a:rPr>
              <a:t>Variables in Programming </a:t>
            </a:r>
          </a:p>
        </p:txBody>
      </p:sp>
      <p:sp>
        <p:nvSpPr>
          <p:cNvPr id="31" name="Text Placeholder 30">
            <a:extLst>
              <a:ext uri="{FF2B5EF4-FFF2-40B4-BE49-F238E27FC236}">
                <a16:creationId xmlns:a16="http://schemas.microsoft.com/office/drawing/2014/main" id="{4B3D690B-F46A-8514-F6AA-9929723C74DD}"/>
              </a:ext>
            </a:extLst>
          </p:cNvPr>
          <p:cNvSpPr>
            <a:spLocks noGrp="1"/>
          </p:cNvSpPr>
          <p:nvPr>
            <p:ph type="body" idx="1"/>
          </p:nvPr>
        </p:nvSpPr>
        <p:spPr/>
        <p:txBody>
          <a:bodyPr/>
          <a:lstStyle/>
          <a:p>
            <a:pPr indent="0" algn="l"/>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In programming languages, a </a:t>
            </a:r>
            <a:r>
              <a:rPr lang="en-CA" sz="1600"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Variable</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is a named location in memory that can hold a value. </a:t>
            </a:r>
            <a:endParaRPr lang="en-CA" sz="1600"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indent="0" algn="l"/>
            <a:r>
              <a:rPr lang="en-CA" sz="1600" dirty="0">
                <a:solidFill>
                  <a:schemeClr val="bg1">
                    <a:lumMod val="10000"/>
                  </a:schemeClr>
                </a:solidFill>
                <a:latin typeface="Abel" panose="02000506030000020004" pitchFamily="2" charset="0"/>
                <a:ea typeface="Times New Roman" panose="02020603050405020304" pitchFamily="18" charset="0"/>
                <a:cs typeface="Arial" panose="020B0604020202020204" pitchFamily="34" charset="0"/>
              </a:rPr>
              <a:t>Variables are </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used to store data that can be </a:t>
            </a:r>
            <a:r>
              <a:rPr lang="en-CA" sz="1600" u="sng"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manipulated and processed </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by the program.</a:t>
            </a:r>
            <a:endParaRPr lang="en-CA" sz="1600"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indent="0" algn="l">
              <a:spcBef>
                <a:spcPts val="1500"/>
              </a:spcBef>
            </a:pP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Variables are defined using a </a:t>
            </a:r>
            <a:r>
              <a:rPr lang="en-CA" sz="1600"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Name</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and a </a:t>
            </a:r>
            <a:r>
              <a:rPr lang="en-CA" sz="1600"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Data Type</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a:t>
            </a:r>
          </a:p>
          <a:p>
            <a:pPr marL="360000" indent="-285750" algn="l">
              <a:spcBef>
                <a:spcPts val="1500"/>
              </a:spcBef>
              <a:buClr>
                <a:schemeClr val="bg2">
                  <a:lumMod val="50000"/>
                </a:schemeClr>
              </a:buClr>
              <a:buFont typeface="Wingdings" panose="05000000000000000000" pitchFamily="2" charset="2"/>
              <a:buChar char="§"/>
            </a:pP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The name of the variable is used to refer to the data stored in the memory location, and the data type specifies the type of data that can be stored in the variable.</a:t>
            </a:r>
            <a:endParaRPr lang="en-CA" sz="1600"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indent="0" algn="l">
              <a:spcBef>
                <a:spcPts val="1500"/>
              </a:spcBef>
            </a:pP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Variables can be assigned a value using an assignment operator (=) (and/or (&lt;-) (</a:t>
            </a:r>
            <a:r>
              <a:rPr lang="en-CA" sz="1600" b="0" i="0" dirty="0">
                <a:solidFill>
                  <a:schemeClr val="bg1">
                    <a:lumMod val="10000"/>
                  </a:schemeClr>
                </a:solidFill>
                <a:effectLst/>
                <a:latin typeface="Abel" panose="02000506030000020004" pitchFamily="2" charset="0"/>
              </a:rPr>
              <a:t>leftward) </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in R programming language).</a:t>
            </a:r>
          </a:p>
          <a:p>
            <a:pPr indent="0">
              <a:spcBef>
                <a:spcPts val="1500"/>
              </a:spcBef>
              <a:spcAft>
                <a:spcPts val="1500"/>
              </a:spcAft>
            </a:pP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For example, in R programming, you can define a variable named "</a:t>
            </a:r>
            <a:r>
              <a:rPr lang="en-CA" sz="1600" b="1" dirty="0">
                <a:solidFill>
                  <a:schemeClr val="bg2">
                    <a:lumMod val="75000"/>
                  </a:schemeClr>
                </a:solidFill>
                <a:effectLst/>
                <a:latin typeface="Abel" panose="02000506030000020004" pitchFamily="2" charset="0"/>
                <a:ea typeface="Times New Roman" panose="02020603050405020304" pitchFamily="18" charset="0"/>
                <a:cs typeface="Arial" panose="020B0604020202020204" pitchFamily="34" charset="0"/>
              </a:rPr>
              <a:t>x</a:t>
            </a:r>
            <a:r>
              <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to hold a numeric value using the following syntax:</a:t>
            </a:r>
            <a:endParaRPr lang="en-CA" sz="1600"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600"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x &lt;- 10 or x = 10 </a:t>
            </a:r>
            <a:endParaRPr lang="en-CA" sz="1600"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endParaRPr lang="en-CA" dirty="0"/>
          </a:p>
          <a:p>
            <a:pPr indent="0" algn="l">
              <a:spcBef>
                <a:spcPts val="1500"/>
              </a:spcBef>
            </a:pPr>
            <a:endParaRPr lang="en-CA" sz="1600"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endParaRPr>
          </a:p>
          <a:p>
            <a:pPr indent="0" algn="l">
              <a:spcBef>
                <a:spcPts val="1500"/>
              </a:spcBef>
            </a:pPr>
            <a:endParaRPr lang="en-CA" sz="1600"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indent="0" algn="l">
              <a:buFont typeface="Arial" panose="020B0604020202020204" pitchFamily="34" charset="0"/>
              <a:buChar char="•"/>
            </a:pPr>
            <a:endParaRPr lang="en-US" sz="1600" b="0" i="0" dirty="0">
              <a:solidFill>
                <a:schemeClr val="bg1">
                  <a:lumMod val="10000"/>
                </a:schemeClr>
              </a:solidFill>
              <a:effectLst/>
              <a:latin typeface="Abel" panose="02000506030000020004" pitchFamily="2" charset="0"/>
            </a:endParaRPr>
          </a:p>
          <a:p>
            <a:endParaRPr lang="en-CA" dirty="0"/>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3510474" cy="253916"/>
          </a:xfrm>
          <a:prstGeom prst="rect">
            <a:avLst/>
          </a:prstGeom>
          <a:noFill/>
        </p:spPr>
        <p:txBody>
          <a:bodyPr wrap="square" rtlCol="0">
            <a:spAutoFit/>
          </a:bodyPr>
          <a:lstStyle/>
          <a:p>
            <a:r>
              <a:rPr lang="en-CA" sz="1050" dirty="0">
                <a:latin typeface="Abel" panose="02000506030000020004" pitchFamily="2" charset="0"/>
              </a:rPr>
              <a:t>Adapted from: https://www.geeksforgeeks.org/r-variables/</a:t>
            </a:r>
          </a:p>
        </p:txBody>
      </p:sp>
      <p:sp>
        <p:nvSpPr>
          <p:cNvPr id="32" name="Google Shape;229;p27">
            <a:hlinkClick r:id="" action="ppaction://noaction"/>
            <a:extLst>
              <a:ext uri="{FF2B5EF4-FFF2-40B4-BE49-F238E27FC236}">
                <a16:creationId xmlns:a16="http://schemas.microsoft.com/office/drawing/2014/main" id="{E2226C56-92D5-E7FB-B53C-DEDB705F129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27">
            <a:extLst>
              <a:ext uri="{FF2B5EF4-FFF2-40B4-BE49-F238E27FC236}">
                <a16:creationId xmlns:a16="http://schemas.microsoft.com/office/drawing/2014/main" id="{737379B1-4A99-E779-ED43-BB1D68E0533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p27">
            <a:extLst>
              <a:ext uri="{FF2B5EF4-FFF2-40B4-BE49-F238E27FC236}">
                <a16:creationId xmlns:a16="http://schemas.microsoft.com/office/drawing/2014/main" id="{EF645865-27B3-1F35-5E82-DB718259D169}"/>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p27">
            <a:hlinkClick r:id="rId3"/>
            <a:extLst>
              <a:ext uri="{FF2B5EF4-FFF2-40B4-BE49-F238E27FC236}">
                <a16:creationId xmlns:a16="http://schemas.microsoft.com/office/drawing/2014/main" id="{2BFD5D39-900A-41C7-9C21-3262DC0B23B4}"/>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p27">
            <a:hlinkClick r:id="rId4"/>
            <a:extLst>
              <a:ext uri="{FF2B5EF4-FFF2-40B4-BE49-F238E27FC236}">
                <a16:creationId xmlns:a16="http://schemas.microsoft.com/office/drawing/2014/main" id="{4ECC1F79-6FDC-351A-A770-4F7E1921D96A}"/>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27">
            <a:hlinkClick r:id="" action="ppaction://noaction"/>
            <a:extLst>
              <a:ext uri="{FF2B5EF4-FFF2-40B4-BE49-F238E27FC236}">
                <a16:creationId xmlns:a16="http://schemas.microsoft.com/office/drawing/2014/main" id="{B6034F21-BCE1-1FAA-D2B6-A20C6FDA857D}"/>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p27">
            <a:hlinkClick r:id="" action="ppaction://noaction"/>
            <a:extLst>
              <a:ext uri="{FF2B5EF4-FFF2-40B4-BE49-F238E27FC236}">
                <a16:creationId xmlns:a16="http://schemas.microsoft.com/office/drawing/2014/main" id="{C0715C09-9952-6DFB-32F4-E4B9125E1E7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p27">
            <a:hlinkClick r:id="rId5"/>
            <a:extLst>
              <a:ext uri="{FF2B5EF4-FFF2-40B4-BE49-F238E27FC236}">
                <a16:creationId xmlns:a16="http://schemas.microsoft.com/office/drawing/2014/main" id="{B1623244-F412-CD9F-C1A3-D971EB93EEC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2475F994-D035-83E2-4F0D-9577403FC7D7}"/>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B3BA4808-2177-CC4D-5E14-1865969D2F08}"/>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28A68D69-EB38-59D7-C1BE-FCB78CC1B1EE}"/>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38A1F8FB-B678-78C3-766D-767D003C28F8}"/>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132C712B-EAE1-E1F0-6218-0E8234A9F64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049AFF51-C9A6-A75F-C96F-B74B76CF87D8}"/>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EB62143B-8A18-9089-06EB-E86304DE4E81}"/>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5BCF7D97-5E62-8E8E-78E1-BEA6A838853F}"/>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8EA8F518-477D-EF78-871B-25703B1DFFBB}"/>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63A9A69B-9B05-C9F0-4152-F7F59C71E28F}"/>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817D89C1-C431-74B4-B24B-3FA1D2DDC0EC}"/>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C54F113C-DBC6-84C1-F9EC-E719A5AD30A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A5BF240B-9DC8-DA9B-7463-54F2CC81C79B}"/>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B555F2E8-8F1E-FC42-3E04-F391696C8278}"/>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129AD40B-D898-EBBB-56F8-F931595FDC2A}"/>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7DF1AE79-696E-286C-F12D-AEF43D267A47}"/>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15144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889584"/>
            <a:ext cx="3510474" cy="253916"/>
          </a:xfrm>
          <a:prstGeom prst="rect">
            <a:avLst/>
          </a:prstGeom>
          <a:noFill/>
        </p:spPr>
        <p:txBody>
          <a:bodyPr wrap="square" rtlCol="0">
            <a:spAutoFit/>
          </a:bodyPr>
          <a:lstStyle/>
          <a:p>
            <a:r>
              <a:rPr lang="en-CA" sz="1050" dirty="0">
                <a:latin typeface="Abel" panose="02000506030000020004" pitchFamily="2" charset="0"/>
              </a:rPr>
              <a:t>Adapted from: https://biocorecrg.github.io/CRG_RIntroduction/</a:t>
            </a:r>
          </a:p>
        </p:txBody>
      </p:sp>
      <p:pic>
        <p:nvPicPr>
          <p:cNvPr id="9218" name="Picture 2" descr="Variables And Data Types In R">
            <a:extLst>
              <a:ext uri="{FF2B5EF4-FFF2-40B4-BE49-F238E27FC236}">
                <a16:creationId xmlns:a16="http://schemas.microsoft.com/office/drawing/2014/main" id="{F3616B7F-7FC8-0FB6-9058-53B0FAC75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500" y="1546747"/>
            <a:ext cx="3365824" cy="276599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Viewing your environment">
            <a:extLst>
              <a:ext uri="{FF2B5EF4-FFF2-40B4-BE49-F238E27FC236}">
                <a16:creationId xmlns:a16="http://schemas.microsoft.com/office/drawing/2014/main" id="{F406F740-CE16-A9DD-F770-EB0BDDB2B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887" y="3989579"/>
            <a:ext cx="1477644" cy="646330"/>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27">
            <a:extLst>
              <a:ext uri="{FF2B5EF4-FFF2-40B4-BE49-F238E27FC236}">
                <a16:creationId xmlns:a16="http://schemas.microsoft.com/office/drawing/2014/main" id="{25736AE0-69F2-DB24-74EE-AC7D0E5EAE7A}"/>
              </a:ext>
            </a:extLst>
          </p:cNvPr>
          <p:cNvSpPr>
            <a:spLocks noGrp="1"/>
          </p:cNvSpPr>
          <p:nvPr>
            <p:ph type="ctrTitle"/>
          </p:nvPr>
        </p:nvSpPr>
        <p:spPr/>
        <p:txBody>
          <a:bodyPr/>
          <a:lstStyle/>
          <a:p>
            <a:r>
              <a:rPr lang="en-US" sz="2000" dirty="0">
                <a:solidFill>
                  <a:schemeClr val="bg1"/>
                </a:solidFill>
              </a:rPr>
              <a:t>Variables in Programming </a:t>
            </a:r>
            <a:endParaRPr lang="en-CA" dirty="0"/>
          </a:p>
        </p:txBody>
      </p:sp>
      <p:sp>
        <p:nvSpPr>
          <p:cNvPr id="29" name="Text Placeholder 28">
            <a:extLst>
              <a:ext uri="{FF2B5EF4-FFF2-40B4-BE49-F238E27FC236}">
                <a16:creationId xmlns:a16="http://schemas.microsoft.com/office/drawing/2014/main" id="{04F0BFB2-93D3-687B-B050-E8869EF366F9}"/>
              </a:ext>
            </a:extLst>
          </p:cNvPr>
          <p:cNvSpPr>
            <a:spLocks noGrp="1"/>
          </p:cNvSpPr>
          <p:nvPr>
            <p:ph type="body" idx="1"/>
          </p:nvPr>
        </p:nvSpPr>
        <p:spPr>
          <a:xfrm>
            <a:off x="526057" y="1371800"/>
            <a:ext cx="4472664" cy="3257100"/>
          </a:xfrm>
        </p:spPr>
        <p:txBody>
          <a:bodyPr/>
          <a:lstStyle/>
          <a:p>
            <a:r>
              <a:rPr lang="en-US" b="0" i="0" dirty="0">
                <a:solidFill>
                  <a:schemeClr val="bg1">
                    <a:lumMod val="10000"/>
                  </a:schemeClr>
                </a:solidFill>
                <a:effectLst/>
                <a:latin typeface="Abel" panose="02000506030000020004" pitchFamily="2" charset="0"/>
              </a:rPr>
              <a:t>Variables can be used in a program to</a:t>
            </a:r>
          </a:p>
          <a:p>
            <a:r>
              <a:rPr lang="en-US" b="0" i="0" dirty="0">
                <a:solidFill>
                  <a:schemeClr val="bg1">
                    <a:lumMod val="10000"/>
                  </a:schemeClr>
                </a:solidFill>
                <a:effectLst/>
                <a:latin typeface="Abel" panose="02000506030000020004" pitchFamily="2" charset="0"/>
              </a:rPr>
              <a:t> </a:t>
            </a: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Store Input Data</a:t>
            </a: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Perform various operations, such as arithmetic, comparison, and logical operations. </a:t>
            </a:r>
          </a:p>
          <a:p>
            <a:pPr marL="285750" indent="-285750">
              <a:buClr>
                <a:schemeClr val="bg2">
                  <a:lumMod val="50000"/>
                </a:schemeClr>
              </a:buClr>
              <a:buFont typeface="Wingdings" panose="05000000000000000000" pitchFamily="2" charset="2"/>
              <a:buChar char="§"/>
            </a:pPr>
            <a:r>
              <a:rPr lang="en-US" dirty="0">
                <a:solidFill>
                  <a:schemeClr val="bg1">
                    <a:lumMod val="10000"/>
                  </a:schemeClr>
                </a:solidFill>
                <a:latin typeface="Abel" panose="02000506030000020004" pitchFamily="2" charset="0"/>
              </a:rPr>
              <a:t>S</a:t>
            </a:r>
            <a:r>
              <a:rPr lang="en-US" b="0" i="0" dirty="0">
                <a:solidFill>
                  <a:schemeClr val="bg1">
                    <a:lumMod val="10000"/>
                  </a:schemeClr>
                </a:solidFill>
                <a:effectLst/>
                <a:latin typeface="Abel" panose="02000506030000020004" pitchFamily="2" charset="0"/>
              </a:rPr>
              <a:t>tore the results of a computation or to pass data between functions or modules within the program.</a:t>
            </a:r>
          </a:p>
          <a:p>
            <a:pPr>
              <a:buClr>
                <a:schemeClr val="bg2">
                  <a:lumMod val="50000"/>
                </a:schemeClr>
              </a:buClr>
            </a:pPr>
            <a:endParaRPr lang="en-US" dirty="0">
              <a:solidFill>
                <a:schemeClr val="tx1">
                  <a:lumMod val="75000"/>
                </a:schemeClr>
              </a:solidFill>
              <a:latin typeface="Abel" panose="02000506030000020004" pitchFamily="2" charset="0"/>
            </a:endParaRPr>
          </a:p>
          <a:p>
            <a:pPr>
              <a:buClr>
                <a:schemeClr val="bg2">
                  <a:lumMod val="50000"/>
                </a:schemeClr>
              </a:buClr>
            </a:pPr>
            <a:r>
              <a:rPr lang="en-US" sz="1400" dirty="0">
                <a:solidFill>
                  <a:schemeClr val="tx1">
                    <a:lumMod val="75000"/>
                  </a:schemeClr>
                </a:solidFill>
                <a:latin typeface="Abel" panose="02000506030000020004" pitchFamily="2" charset="0"/>
              </a:rPr>
              <a:t>You can also view information on the variable by looking in your Environment window in the upper right-hand corner of the RStudio interface.</a:t>
            </a:r>
            <a:endParaRPr lang="en-CA" sz="1400" dirty="0">
              <a:solidFill>
                <a:schemeClr val="tx1">
                  <a:lumMod val="75000"/>
                </a:schemeClr>
              </a:solidFill>
            </a:endParaRPr>
          </a:p>
        </p:txBody>
      </p:sp>
      <p:sp>
        <p:nvSpPr>
          <p:cNvPr id="31" name="Google Shape;229;p27">
            <a:hlinkClick r:id="" action="ppaction://noaction"/>
            <a:extLst>
              <a:ext uri="{FF2B5EF4-FFF2-40B4-BE49-F238E27FC236}">
                <a16:creationId xmlns:a16="http://schemas.microsoft.com/office/drawing/2014/main" id="{4C1CF6EC-643C-1324-8C12-D3ED94767968}"/>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p27">
            <a:extLst>
              <a:ext uri="{FF2B5EF4-FFF2-40B4-BE49-F238E27FC236}">
                <a16:creationId xmlns:a16="http://schemas.microsoft.com/office/drawing/2014/main" id="{14B98CDB-E986-4A15-535E-C64E414AADE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2ECBD9D1-3173-9AFB-B38F-1BCDE49A1BC4}"/>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p27">
            <a:hlinkClick r:id="rId4"/>
            <a:extLst>
              <a:ext uri="{FF2B5EF4-FFF2-40B4-BE49-F238E27FC236}">
                <a16:creationId xmlns:a16="http://schemas.microsoft.com/office/drawing/2014/main" id="{9B136CF5-09EE-9B75-7AC1-0B510D3125EC}"/>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7;p27">
            <a:hlinkClick r:id="rId5"/>
            <a:extLst>
              <a:ext uri="{FF2B5EF4-FFF2-40B4-BE49-F238E27FC236}">
                <a16:creationId xmlns:a16="http://schemas.microsoft.com/office/drawing/2014/main" id="{B7CE631C-9012-6719-CB8D-1704AC274F1A}"/>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p27">
            <a:hlinkClick r:id="" action="ppaction://noaction"/>
            <a:extLst>
              <a:ext uri="{FF2B5EF4-FFF2-40B4-BE49-F238E27FC236}">
                <a16:creationId xmlns:a16="http://schemas.microsoft.com/office/drawing/2014/main" id="{DC8EFFEC-0FA1-FDBE-4244-9EFBE38BB43F}"/>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0;p27">
            <a:hlinkClick r:id="" action="ppaction://noaction"/>
            <a:extLst>
              <a:ext uri="{FF2B5EF4-FFF2-40B4-BE49-F238E27FC236}">
                <a16:creationId xmlns:a16="http://schemas.microsoft.com/office/drawing/2014/main" id="{7E43649A-5B58-FAE8-5E95-8DFC902029A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p27">
            <a:hlinkClick r:id="rId6"/>
            <a:extLst>
              <a:ext uri="{FF2B5EF4-FFF2-40B4-BE49-F238E27FC236}">
                <a16:creationId xmlns:a16="http://schemas.microsoft.com/office/drawing/2014/main" id="{8809E1EF-9E7F-814B-B466-ED14F443182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88B447DD-73BF-E364-B5D7-08306E49D4B7}"/>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34A883BF-4A7E-4559-6D7B-24015D0A486A}"/>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B5B83459-B02E-BEBF-8BCE-761C586013BC}"/>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B23FBEAA-D999-3D30-445D-B16C69E1A1FF}"/>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9F06AAB4-271D-2755-671C-D94805E42CE5}"/>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0A516D99-5724-9E94-30B5-755C020F171E}"/>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DF225018-1196-3AA7-C060-AB26E32AE773}"/>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915C8087-E6B2-C67F-6C42-248486A14F50}"/>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0D3AC962-7886-86E1-C41B-54A7106A9A6C}"/>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85AB8094-D2D4-F721-5DC3-CEC9A4A9B208}"/>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835CFEAD-C6A3-69C5-3993-D184B10528A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1AC49E32-515F-6ECB-4633-FEFFE44D80FA}"/>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5719C462-FB66-C89D-C6DD-1105762ECE8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EBC0313A-B470-F66B-6A27-2B1AD8DF950F}"/>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69D7B97B-C3FE-869A-1345-C590C8399F69}"/>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AD20678A-26C4-29C0-3094-C6482BE2B13A}"/>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25341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 https://github.com/hbctraining/</a:t>
            </a:r>
          </a:p>
        </p:txBody>
      </p:sp>
      <p:sp>
        <p:nvSpPr>
          <p:cNvPr id="3" name="Title 2">
            <a:extLst>
              <a:ext uri="{FF2B5EF4-FFF2-40B4-BE49-F238E27FC236}">
                <a16:creationId xmlns:a16="http://schemas.microsoft.com/office/drawing/2014/main" id="{93739731-14BC-CDBB-60B7-04CCC199BE91}"/>
              </a:ext>
            </a:extLst>
          </p:cNvPr>
          <p:cNvSpPr>
            <a:spLocks noGrp="1"/>
          </p:cNvSpPr>
          <p:nvPr>
            <p:ph type="ctrTitle"/>
          </p:nvPr>
        </p:nvSpPr>
        <p:spPr/>
        <p:txBody>
          <a:bodyPr/>
          <a:lstStyle/>
          <a:p>
            <a:r>
              <a:rPr lang="en-US" sz="2000" dirty="0">
                <a:solidFill>
                  <a:schemeClr val="bg1"/>
                </a:solidFill>
              </a:rPr>
              <a:t>Variables in Programming</a:t>
            </a:r>
            <a:endParaRPr lang="en-CA" dirty="0"/>
          </a:p>
        </p:txBody>
      </p:sp>
      <p:sp>
        <p:nvSpPr>
          <p:cNvPr id="28" name="Text Placeholder 27">
            <a:extLst>
              <a:ext uri="{FF2B5EF4-FFF2-40B4-BE49-F238E27FC236}">
                <a16:creationId xmlns:a16="http://schemas.microsoft.com/office/drawing/2014/main" id="{CC3CF79C-4B37-46FE-59D8-CF9D5A7203E9}"/>
              </a:ext>
            </a:extLst>
          </p:cNvPr>
          <p:cNvSpPr>
            <a:spLocks noGrp="1"/>
          </p:cNvSpPr>
          <p:nvPr>
            <p:ph type="body" idx="1"/>
          </p:nvPr>
        </p:nvSpPr>
        <p:spPr/>
        <p:txBody>
          <a:bodyPr/>
          <a:lstStyle/>
          <a:p>
            <a:r>
              <a:rPr lang="en-US" b="0" i="0" dirty="0">
                <a:solidFill>
                  <a:schemeClr val="bg1">
                    <a:lumMod val="10000"/>
                  </a:schemeClr>
                </a:solidFill>
                <a:effectLst/>
                <a:latin typeface="Abel" panose="02000506030000020004" pitchFamily="2" charset="0"/>
              </a:rPr>
              <a:t>Tips on Variable Names</a:t>
            </a:r>
          </a:p>
          <a:p>
            <a:endParaRPr lang="en-US" b="0" i="0" dirty="0">
              <a:solidFill>
                <a:schemeClr val="bg1">
                  <a:lumMod val="10000"/>
                </a:schemeClr>
              </a:solidFill>
              <a:effectLst/>
              <a:latin typeface="Abel" panose="02000506030000020004" pitchFamily="2" charset="0"/>
            </a:endParaRP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Make your names explicit and not too long</a:t>
            </a: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Avoid names starting with a number (2x is not valid, but x2 is)</a:t>
            </a: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Avoid names of fundamental functions in R (</a:t>
            </a:r>
            <a:r>
              <a:rPr lang="en-US" b="0" i="1" dirty="0">
                <a:solidFill>
                  <a:schemeClr val="bg1">
                    <a:lumMod val="10000"/>
                  </a:schemeClr>
                </a:solidFill>
                <a:effectLst/>
                <a:latin typeface="Abel" panose="02000506030000020004" pitchFamily="2" charset="0"/>
              </a:rPr>
              <a:t>e.g., </a:t>
            </a:r>
            <a:r>
              <a:rPr lang="en-US" b="0" i="0" dirty="0">
                <a:solidFill>
                  <a:schemeClr val="bg1">
                    <a:lumMod val="10000"/>
                  </a:schemeClr>
                </a:solidFill>
                <a:effectLst/>
                <a:latin typeface="Abel" panose="02000506030000020004" pitchFamily="2" charset="0"/>
              </a:rPr>
              <a:t>if, else, for). When in doubt check the help to see if the name is already in use</a:t>
            </a: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Avoid dots (.) within a variable name as in </a:t>
            </a:r>
            <a:r>
              <a:rPr lang="en-US" b="0" dirty="0" err="1">
                <a:solidFill>
                  <a:schemeClr val="bg1">
                    <a:lumMod val="10000"/>
                  </a:schemeClr>
                </a:solidFill>
                <a:effectLst/>
                <a:latin typeface="Abel" panose="02000506030000020004" pitchFamily="2" charset="0"/>
              </a:rPr>
              <a:t>my.dataset</a:t>
            </a:r>
            <a:endParaRPr lang="en-US" dirty="0">
              <a:solidFill>
                <a:schemeClr val="bg1">
                  <a:lumMod val="10000"/>
                </a:schemeClr>
              </a:solidFill>
              <a:latin typeface="Abel" panose="02000506030000020004" pitchFamily="2" charset="0"/>
            </a:endParaRP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Use nouns for object names</a:t>
            </a:r>
          </a:p>
          <a:p>
            <a:pPr marL="285750" indent="-285750">
              <a:buClr>
                <a:schemeClr val="bg2">
                  <a:lumMod val="50000"/>
                </a:schemeClr>
              </a:buClr>
              <a:buFont typeface="Wingdings" panose="05000000000000000000" pitchFamily="2" charset="2"/>
              <a:buChar char="§"/>
            </a:pPr>
            <a:r>
              <a:rPr lang="en-US" b="0" i="0" dirty="0">
                <a:solidFill>
                  <a:schemeClr val="bg1">
                    <a:lumMod val="10000"/>
                  </a:schemeClr>
                </a:solidFill>
                <a:effectLst/>
                <a:latin typeface="Abel" panose="02000506030000020004" pitchFamily="2" charset="0"/>
              </a:rPr>
              <a:t>Keep in mind that R is case sensitive</a:t>
            </a:r>
            <a:endParaRPr lang="en-CA" dirty="0"/>
          </a:p>
        </p:txBody>
      </p:sp>
      <p:sp>
        <p:nvSpPr>
          <p:cNvPr id="29" name="Google Shape;229;p27">
            <a:hlinkClick r:id="" action="ppaction://noaction"/>
            <a:extLst>
              <a:ext uri="{FF2B5EF4-FFF2-40B4-BE49-F238E27FC236}">
                <a16:creationId xmlns:a16="http://schemas.microsoft.com/office/drawing/2014/main" id="{1493CD80-E5E9-721F-1E86-C8D05EC05A08}"/>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p27">
            <a:extLst>
              <a:ext uri="{FF2B5EF4-FFF2-40B4-BE49-F238E27FC236}">
                <a16:creationId xmlns:a16="http://schemas.microsoft.com/office/drawing/2014/main" id="{1DA3F38C-9170-ADFE-2D2A-C45CBD4554E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p27">
            <a:extLst>
              <a:ext uri="{FF2B5EF4-FFF2-40B4-BE49-F238E27FC236}">
                <a16:creationId xmlns:a16="http://schemas.microsoft.com/office/drawing/2014/main" id="{15689F1A-A054-57B4-CEAB-7204C7ECA02F}"/>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p27">
            <a:hlinkClick r:id="rId2"/>
            <a:extLst>
              <a:ext uri="{FF2B5EF4-FFF2-40B4-BE49-F238E27FC236}">
                <a16:creationId xmlns:a16="http://schemas.microsoft.com/office/drawing/2014/main" id="{F448B72C-E746-03E4-7689-E54E5174988E}"/>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7;p27">
            <a:hlinkClick r:id="rId3"/>
            <a:extLst>
              <a:ext uri="{FF2B5EF4-FFF2-40B4-BE49-F238E27FC236}">
                <a16:creationId xmlns:a16="http://schemas.microsoft.com/office/drawing/2014/main" id="{0C119BA1-FD37-91C2-6530-45BD23D59DBC}"/>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8;p27">
            <a:hlinkClick r:id="" action="ppaction://noaction"/>
            <a:extLst>
              <a:ext uri="{FF2B5EF4-FFF2-40B4-BE49-F238E27FC236}">
                <a16:creationId xmlns:a16="http://schemas.microsoft.com/office/drawing/2014/main" id="{EA670F18-13D9-504D-5CA7-5FC5A87C3770}"/>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p27">
            <a:hlinkClick r:id="" action="ppaction://noaction"/>
            <a:extLst>
              <a:ext uri="{FF2B5EF4-FFF2-40B4-BE49-F238E27FC236}">
                <a16:creationId xmlns:a16="http://schemas.microsoft.com/office/drawing/2014/main" id="{3F8C13DD-2B86-BDA5-6BEC-D288C5E9F9A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p27">
            <a:hlinkClick r:id="rId4"/>
            <a:extLst>
              <a:ext uri="{FF2B5EF4-FFF2-40B4-BE49-F238E27FC236}">
                <a16:creationId xmlns:a16="http://schemas.microsoft.com/office/drawing/2014/main" id="{B27B3912-F0D8-3781-C798-DBCCBFBB048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32;p27">
            <a:extLst>
              <a:ext uri="{FF2B5EF4-FFF2-40B4-BE49-F238E27FC236}">
                <a16:creationId xmlns:a16="http://schemas.microsoft.com/office/drawing/2014/main" id="{1E062F14-A8C4-6FD9-AC07-1B24FA4AE288}"/>
              </a:ext>
            </a:extLst>
          </p:cNvPr>
          <p:cNvGrpSpPr/>
          <p:nvPr/>
        </p:nvGrpSpPr>
        <p:grpSpPr>
          <a:xfrm>
            <a:off x="238515" y="90242"/>
            <a:ext cx="216784" cy="199039"/>
            <a:chOff x="285677" y="4429254"/>
            <a:chExt cx="216784" cy="199039"/>
          </a:xfrm>
        </p:grpSpPr>
        <p:sp>
          <p:nvSpPr>
            <p:cNvPr id="40" name="Google Shape;233;p27">
              <a:extLst>
                <a:ext uri="{FF2B5EF4-FFF2-40B4-BE49-F238E27FC236}">
                  <a16:creationId xmlns:a16="http://schemas.microsoft.com/office/drawing/2014/main" id="{3EEAE8CF-127E-DC6F-2646-C2B0127D9EBB}"/>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4;p27">
              <a:extLst>
                <a:ext uri="{FF2B5EF4-FFF2-40B4-BE49-F238E27FC236}">
                  <a16:creationId xmlns:a16="http://schemas.microsoft.com/office/drawing/2014/main" id="{161D065D-07CB-58F8-56D7-7BF5770FAEC4}"/>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p27">
              <a:extLst>
                <a:ext uri="{FF2B5EF4-FFF2-40B4-BE49-F238E27FC236}">
                  <a16:creationId xmlns:a16="http://schemas.microsoft.com/office/drawing/2014/main" id="{3B1DE7B9-A4CA-DA0C-C007-2E2588D7CCD8}"/>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p27">
              <a:extLst>
                <a:ext uri="{FF2B5EF4-FFF2-40B4-BE49-F238E27FC236}">
                  <a16:creationId xmlns:a16="http://schemas.microsoft.com/office/drawing/2014/main" id="{28BED6B8-845C-76DC-6ED6-580CF3E731C4}"/>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63D209E8-6191-FAB3-DB1B-DFCCA01867C2}"/>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905E869D-6439-B6D8-EA62-6C86B78C4100}"/>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7072C521-917C-60D5-1D58-43268EDC306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F4E12581-86FE-D96D-0F81-388413583A4B}"/>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8F261849-6524-BE46-7F96-B6C041E04DE7}"/>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C56051C7-A636-A0EA-C65B-EEE983C31B40}"/>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EDA1665C-D790-B160-12F7-C18E78142E0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3278A867-B12C-27D0-A392-C46E24335FE6}"/>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7D4CD3FB-9980-3A5F-AEA1-5F383E62B773}"/>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9B2FAB4C-DDE5-884F-DE03-1E3B213F8E82}"/>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AA4E0436-A70B-874E-AFB1-0363815CE31A}"/>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287503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CA" sz="2000" dirty="0">
                <a:solidFill>
                  <a:srgbClr val="FFFFFF"/>
                </a:solidFill>
                <a:effectLst/>
                <a:ea typeface="Calibri" panose="020F0502020204030204" pitchFamily="34" charset="0"/>
                <a:cs typeface="Arial" panose="020B0604020202020204" pitchFamily="34" charset="0"/>
              </a:rPr>
              <a:t>Basic Data Types</a:t>
            </a:r>
            <a:endParaRPr lang="en-US" sz="1800" dirty="0">
              <a:solidFill>
                <a:srgbClr val="FFFFFF"/>
              </a:solidFill>
            </a:endParaRPr>
          </a:p>
        </p:txBody>
      </p:sp>
      <p:sp>
        <p:nvSpPr>
          <p:cNvPr id="3" name="Text Placeholder 2">
            <a:extLst>
              <a:ext uri="{FF2B5EF4-FFF2-40B4-BE49-F238E27FC236}">
                <a16:creationId xmlns:a16="http://schemas.microsoft.com/office/drawing/2014/main" id="{4AC14A86-7A57-1D17-1A78-27BB0F54A2E6}"/>
              </a:ext>
            </a:extLst>
          </p:cNvPr>
          <p:cNvSpPr>
            <a:spLocks noGrp="1"/>
          </p:cNvSpPr>
          <p:nvPr>
            <p:ph type="body" idx="1"/>
          </p:nvPr>
        </p:nvSpPr>
        <p:spPr/>
        <p:txBody>
          <a:bodyPr/>
          <a:lstStyle/>
          <a:p>
            <a:pPr>
              <a:lnSpc>
                <a:spcPct val="107000"/>
              </a:lnSpc>
              <a:spcAft>
                <a:spcPts val="1500"/>
              </a:spcAft>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R supports various data types. Some of the basic data types in R are:</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lvl="0">
              <a:lnSpc>
                <a:spcPct val="107000"/>
              </a:lnSpc>
              <a:spcAft>
                <a:spcPts val="800"/>
              </a:spcAft>
              <a:tabLst>
                <a:tab pos="457200" algn="l"/>
              </a:tabLst>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1. </a:t>
            </a:r>
            <a:r>
              <a:rPr lang="en-CA"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Numeric</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This data type represents numeric values, including integers and real numbers. </a:t>
            </a:r>
          </a:p>
          <a:p>
            <a:pPr marL="804863" lvl="0" indent="-263525">
              <a:lnSpc>
                <a:spcPct val="107000"/>
              </a:lnSpc>
              <a:spcAft>
                <a:spcPts val="800"/>
              </a:spcAft>
              <a:buFont typeface="Wingdings" panose="05000000000000000000" pitchFamily="2" charset="2"/>
              <a:buChar char="§"/>
              <a:tabLst>
                <a:tab pos="457200" algn="l"/>
              </a:tabLst>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Numeric values can be positive, negative, or zero</a:t>
            </a:r>
          </a:p>
          <a:p>
            <a:pPr marL="804863" lvl="0" indent="-263525">
              <a:lnSpc>
                <a:spcPct val="107000"/>
              </a:lnSpc>
              <a:spcAft>
                <a:spcPts val="800"/>
              </a:spcAft>
              <a:buFont typeface="Wingdings" panose="05000000000000000000" pitchFamily="2" charset="2"/>
              <a:buChar char="§"/>
              <a:tabLst>
                <a:tab pos="457200" algn="l"/>
              </a:tabLst>
            </a:pPr>
            <a:r>
              <a:rPr lang="en-CA" dirty="0">
                <a:solidFill>
                  <a:schemeClr val="bg1">
                    <a:lumMod val="10000"/>
                  </a:schemeClr>
                </a:solidFill>
                <a:latin typeface="Abel" panose="02000506030000020004" pitchFamily="2" charset="0"/>
                <a:ea typeface="Times New Roman" panose="02020603050405020304" pitchFamily="18" charset="0"/>
                <a:cs typeface="Arial" panose="020B0604020202020204" pitchFamily="34" charset="0"/>
              </a:rPr>
              <a:t>They are</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represented as double precision floating-point values by default.</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lvl="0">
              <a:lnSpc>
                <a:spcPct val="107000"/>
              </a:lnSpc>
              <a:spcAft>
                <a:spcPts val="800"/>
              </a:spcAft>
              <a:tabLst>
                <a:tab pos="457200" algn="l"/>
                <a:tab pos="2511425" algn="l"/>
              </a:tabLst>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2. </a:t>
            </a:r>
            <a:r>
              <a:rPr lang="en-CA"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Character</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This data type represents textual data, such as names, sentences, and paragraphs. In R, character values are enclosed in quotes, either single ('') or double ("").</a:t>
            </a:r>
            <a:endParaRPr lang="en-CA" dirty="0">
              <a:solidFill>
                <a:schemeClr val="bg1">
                  <a:lumMod val="10000"/>
                </a:schemeClr>
              </a:solidFill>
              <a:latin typeface="Abel" panose="02000506030000020004" pitchFamily="2" charset="0"/>
              <a:ea typeface="Times New Roman" panose="02020603050405020304" pitchFamily="18" charset="0"/>
              <a:cs typeface="Arial" panose="020B0604020202020204" pitchFamily="34" charset="0"/>
            </a:endParaRPr>
          </a:p>
          <a:p>
            <a:pPr lvl="0">
              <a:lnSpc>
                <a:spcPct val="107000"/>
              </a:lnSpc>
              <a:spcAft>
                <a:spcPts val="800"/>
              </a:spcAft>
              <a:tabLst>
                <a:tab pos="457200" algn="l"/>
              </a:tabLst>
            </a:pPr>
            <a:r>
              <a:rPr lang="en-CA" dirty="0">
                <a:solidFill>
                  <a:schemeClr val="bg1">
                    <a:lumMod val="10000"/>
                  </a:schemeClr>
                </a:solidFill>
                <a:latin typeface="Abel" panose="02000506030000020004" pitchFamily="2" charset="0"/>
                <a:ea typeface="Times New Roman" panose="02020603050405020304" pitchFamily="18" charset="0"/>
              </a:rPr>
              <a:t>3. </a:t>
            </a:r>
            <a:r>
              <a:rPr lang="en-CA" b="1" dirty="0">
                <a:solidFill>
                  <a:schemeClr val="bg1">
                    <a:lumMod val="10000"/>
                  </a:schemeClr>
                </a:solidFill>
                <a:effectLst/>
                <a:latin typeface="Abel" panose="02000506030000020004" pitchFamily="2" charset="0"/>
                <a:ea typeface="Times New Roman" panose="02020603050405020304" pitchFamily="18" charset="0"/>
              </a:rPr>
              <a:t>Logical</a:t>
            </a:r>
            <a:r>
              <a:rPr lang="en-CA" dirty="0">
                <a:solidFill>
                  <a:schemeClr val="bg1">
                    <a:lumMod val="10000"/>
                  </a:schemeClr>
                </a:solidFill>
                <a:effectLst/>
                <a:latin typeface="Abel" panose="02000506030000020004" pitchFamily="2" charset="0"/>
                <a:ea typeface="Times New Roman" panose="02020603050405020304" pitchFamily="18" charset="0"/>
              </a:rPr>
              <a:t>: This data type represents Boolean values, which are either TRUE or FALSE. </a:t>
            </a:r>
            <a:endParaRPr lang="en-US" b="0" i="0" dirty="0">
              <a:solidFill>
                <a:schemeClr val="bg1">
                  <a:lumMod val="10000"/>
                </a:schemeClr>
              </a:solidFill>
              <a:effectLst/>
              <a:latin typeface="Abel" panose="02000506030000020004" pitchFamily="2" charset="0"/>
            </a:endParaRPr>
          </a:p>
        </p:txBody>
      </p:sp>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 https://www.geeksforgeeks.org/r-data-types/</a:t>
            </a:r>
          </a:p>
        </p:txBody>
      </p:sp>
      <p:sp>
        <p:nvSpPr>
          <p:cNvPr id="28" name="Google Shape;229;p27">
            <a:hlinkClick r:id="" action="ppaction://noaction"/>
            <a:extLst>
              <a:ext uri="{FF2B5EF4-FFF2-40B4-BE49-F238E27FC236}">
                <a16:creationId xmlns:a16="http://schemas.microsoft.com/office/drawing/2014/main" id="{DB37659E-5F8E-FE82-8B3B-85D01371FD20}"/>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p27">
            <a:extLst>
              <a:ext uri="{FF2B5EF4-FFF2-40B4-BE49-F238E27FC236}">
                <a16:creationId xmlns:a16="http://schemas.microsoft.com/office/drawing/2014/main" id="{D9E2AF7C-BB29-BD75-C44A-B10E293FECE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p27">
            <a:extLst>
              <a:ext uri="{FF2B5EF4-FFF2-40B4-BE49-F238E27FC236}">
                <a16:creationId xmlns:a16="http://schemas.microsoft.com/office/drawing/2014/main" id="{8F4792F7-99B4-7EBE-9EE4-C40245351AD5}"/>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p27">
            <a:hlinkClick r:id="rId3"/>
            <a:extLst>
              <a:ext uri="{FF2B5EF4-FFF2-40B4-BE49-F238E27FC236}">
                <a16:creationId xmlns:a16="http://schemas.microsoft.com/office/drawing/2014/main" id="{0D929A87-BB38-7A4E-78A4-930B53421AEC}"/>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7;p27">
            <a:hlinkClick r:id="rId4"/>
            <a:extLst>
              <a:ext uri="{FF2B5EF4-FFF2-40B4-BE49-F238E27FC236}">
                <a16:creationId xmlns:a16="http://schemas.microsoft.com/office/drawing/2014/main" id="{16CD97BC-8627-AE5F-2C24-DAB392873CE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p27">
            <a:hlinkClick r:id="" action="ppaction://noaction"/>
            <a:extLst>
              <a:ext uri="{FF2B5EF4-FFF2-40B4-BE49-F238E27FC236}">
                <a16:creationId xmlns:a16="http://schemas.microsoft.com/office/drawing/2014/main" id="{2307D4A2-788D-FC97-3DD7-C7663444132C}"/>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hlinkClick r:id="" action="ppaction://noaction"/>
            <a:extLst>
              <a:ext uri="{FF2B5EF4-FFF2-40B4-BE49-F238E27FC236}">
                <a16:creationId xmlns:a16="http://schemas.microsoft.com/office/drawing/2014/main" id="{6884252E-396C-100A-7FF7-9950C80EE86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hlinkClick r:id="rId5"/>
            <a:extLst>
              <a:ext uri="{FF2B5EF4-FFF2-40B4-BE49-F238E27FC236}">
                <a16:creationId xmlns:a16="http://schemas.microsoft.com/office/drawing/2014/main" id="{E8BA5098-6D7F-8904-29F8-DBE06876B81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32;p27">
            <a:extLst>
              <a:ext uri="{FF2B5EF4-FFF2-40B4-BE49-F238E27FC236}">
                <a16:creationId xmlns:a16="http://schemas.microsoft.com/office/drawing/2014/main" id="{9C16EABC-154D-6081-1BE6-2ADCE8784E9C}"/>
              </a:ext>
            </a:extLst>
          </p:cNvPr>
          <p:cNvGrpSpPr/>
          <p:nvPr/>
        </p:nvGrpSpPr>
        <p:grpSpPr>
          <a:xfrm>
            <a:off x="238515" y="90242"/>
            <a:ext cx="216784" cy="199039"/>
            <a:chOff x="285677" y="4429254"/>
            <a:chExt cx="216784" cy="199039"/>
          </a:xfrm>
        </p:grpSpPr>
        <p:sp>
          <p:nvSpPr>
            <p:cNvPr id="39" name="Google Shape;233;p27">
              <a:extLst>
                <a:ext uri="{FF2B5EF4-FFF2-40B4-BE49-F238E27FC236}">
                  <a16:creationId xmlns:a16="http://schemas.microsoft.com/office/drawing/2014/main" id="{6DF6708E-CE7A-1755-479E-D5AE04FD8A96}"/>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4;p27">
              <a:extLst>
                <a:ext uri="{FF2B5EF4-FFF2-40B4-BE49-F238E27FC236}">
                  <a16:creationId xmlns:a16="http://schemas.microsoft.com/office/drawing/2014/main" id="{1391484B-0185-6826-4E4B-21295143240B}"/>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5;p27">
              <a:extLst>
                <a:ext uri="{FF2B5EF4-FFF2-40B4-BE49-F238E27FC236}">
                  <a16:creationId xmlns:a16="http://schemas.microsoft.com/office/drawing/2014/main" id="{F36B7DCF-7E97-BDEB-F943-BAC93DDBEDBD}"/>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p27">
              <a:extLst>
                <a:ext uri="{FF2B5EF4-FFF2-40B4-BE49-F238E27FC236}">
                  <a16:creationId xmlns:a16="http://schemas.microsoft.com/office/drawing/2014/main" id="{9445F22D-1994-B690-8B80-15E75CE3DDA0}"/>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7">
              <a:extLst>
                <a:ext uri="{FF2B5EF4-FFF2-40B4-BE49-F238E27FC236}">
                  <a16:creationId xmlns:a16="http://schemas.microsoft.com/office/drawing/2014/main" id="{5CEA388C-D1B3-74D2-4931-2E423F6335DE}"/>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8;p27">
              <a:extLst>
                <a:ext uri="{FF2B5EF4-FFF2-40B4-BE49-F238E27FC236}">
                  <a16:creationId xmlns:a16="http://schemas.microsoft.com/office/drawing/2014/main" id="{A88CF44C-D6E1-3C6F-7A8A-6D10183782C7}"/>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9;p27">
              <a:extLst>
                <a:ext uri="{FF2B5EF4-FFF2-40B4-BE49-F238E27FC236}">
                  <a16:creationId xmlns:a16="http://schemas.microsoft.com/office/drawing/2014/main" id="{033153E7-896A-5EF1-11CD-BFFE5187F0DC}"/>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p27">
              <a:extLst>
                <a:ext uri="{FF2B5EF4-FFF2-40B4-BE49-F238E27FC236}">
                  <a16:creationId xmlns:a16="http://schemas.microsoft.com/office/drawing/2014/main" id="{7E0DBB87-BDE6-8BF7-5D00-879DCD127B84}"/>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p27">
              <a:extLst>
                <a:ext uri="{FF2B5EF4-FFF2-40B4-BE49-F238E27FC236}">
                  <a16:creationId xmlns:a16="http://schemas.microsoft.com/office/drawing/2014/main" id="{0D9FD5B9-539F-4BB5-E933-B1A65D3D0130}"/>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42;p27">
            <a:extLst>
              <a:ext uri="{FF2B5EF4-FFF2-40B4-BE49-F238E27FC236}">
                <a16:creationId xmlns:a16="http://schemas.microsoft.com/office/drawing/2014/main" id="{66DCFDCD-F1E6-C625-1689-DDB1D16FD566}"/>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49" name="Google Shape;244;p27">
            <a:extLst>
              <a:ext uri="{FF2B5EF4-FFF2-40B4-BE49-F238E27FC236}">
                <a16:creationId xmlns:a16="http://schemas.microsoft.com/office/drawing/2014/main" id="{455721C5-0A15-D432-F1A2-966CF078DEB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0" name="Google Shape;248;p27">
            <a:extLst>
              <a:ext uri="{FF2B5EF4-FFF2-40B4-BE49-F238E27FC236}">
                <a16:creationId xmlns:a16="http://schemas.microsoft.com/office/drawing/2014/main" id="{24111019-74A9-9678-5783-F01CFE5BA68A}"/>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1" name="Google Shape;249;p27">
            <a:extLst>
              <a:ext uri="{FF2B5EF4-FFF2-40B4-BE49-F238E27FC236}">
                <a16:creationId xmlns:a16="http://schemas.microsoft.com/office/drawing/2014/main" id="{2D6F2389-1F60-09B6-0D3E-5B3A7CD485B2}"/>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2" name="Google Shape;250;p27">
            <a:extLst>
              <a:ext uri="{FF2B5EF4-FFF2-40B4-BE49-F238E27FC236}">
                <a16:creationId xmlns:a16="http://schemas.microsoft.com/office/drawing/2014/main" id="{4AF640D6-7E82-5904-70C4-1DD0BBC6A6AF}"/>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1389021B-FC81-5795-5D62-6707D0265318}"/>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344755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CA" sz="2000" dirty="0">
                <a:solidFill>
                  <a:srgbClr val="FFFFFF"/>
                </a:solidFill>
                <a:cs typeface="Arial" panose="020B0604020202020204" pitchFamily="34" charset="0"/>
              </a:rPr>
              <a:t>Programming Operators</a:t>
            </a:r>
            <a:endParaRPr lang="en-US" sz="1800" dirty="0">
              <a:solidFill>
                <a:srgbClr val="FFFFFF"/>
              </a:solidFill>
            </a:endParaRPr>
          </a:p>
        </p:txBody>
      </p:sp>
      <p:sp>
        <p:nvSpPr>
          <p:cNvPr id="2" name="Text Placeholder 1">
            <a:extLst>
              <a:ext uri="{FF2B5EF4-FFF2-40B4-BE49-F238E27FC236}">
                <a16:creationId xmlns:a16="http://schemas.microsoft.com/office/drawing/2014/main" id="{F679C19C-6A55-FC0C-51C4-F647D638E432}"/>
              </a:ext>
            </a:extLst>
          </p:cNvPr>
          <p:cNvSpPr>
            <a:spLocks noGrp="1"/>
          </p:cNvSpPr>
          <p:nvPr>
            <p:ph type="body" idx="1"/>
          </p:nvPr>
        </p:nvSpPr>
        <p:spPr>
          <a:xfrm>
            <a:off x="526056" y="1371800"/>
            <a:ext cx="8133447" cy="3257100"/>
          </a:xfrm>
        </p:spPr>
        <p:txBody>
          <a:bodyPr/>
          <a:lstStyle/>
          <a:p>
            <a:r>
              <a:rPr lang="en-CA"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Operators are used for operations on data. We have Arithmetic, Comparison, Logical, and Assignment operations. </a:t>
            </a:r>
          </a:p>
          <a:p>
            <a:endParaRPr lang="en-CA" dirty="0">
              <a:solidFill>
                <a:schemeClr val="tx1"/>
              </a:solidFill>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CA" b="1"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Arithmetic Operators</a:t>
            </a:r>
            <a:r>
              <a:rPr lang="en-CA"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 These are used to perform </a:t>
            </a:r>
            <a:r>
              <a:rPr lang="en-CA" b="1"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Mathematical Calculations </a:t>
            </a:r>
            <a:r>
              <a:rPr lang="en-CA"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on numeric values.</a:t>
            </a:r>
          </a:p>
          <a:p>
            <a:endParaRPr lang="en-CA" dirty="0">
              <a:solidFill>
                <a:schemeClr val="tx1"/>
              </a:solidFill>
              <a:effectLst/>
              <a:latin typeface="Abel" panose="02000506030000020004" pitchFamily="2" charset="0"/>
              <a:ea typeface="Times New Roman" panose="02020603050405020304" pitchFamily="18" charset="0"/>
              <a:cs typeface="Arial" panose="020B0604020202020204" pitchFamily="34" charset="0"/>
            </a:endParaRPr>
          </a:p>
          <a:p>
            <a:pPr marL="1074738"/>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Addition </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&lt;- 2+2</a:t>
            </a:r>
            <a:endPar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endParaRPr>
          </a:p>
          <a:p>
            <a:pPr marL="1074738"/>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a:t>
            </a: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Subtraction </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&lt;- 2-2</a:t>
            </a:r>
            <a:endPar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endParaRPr>
          </a:p>
          <a:p>
            <a:pPr marL="1074738"/>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Multiplication </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&lt;- 2*2</a:t>
            </a:r>
            <a:endPar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endParaRPr>
          </a:p>
          <a:p>
            <a:pPr marL="1074738"/>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Division </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&lt;- 2/2</a:t>
            </a:r>
            <a:endPar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endParaRPr>
          </a:p>
          <a:p>
            <a:pPr marL="1074738"/>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Exponentiation </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&lt;- 2^2</a:t>
            </a:r>
            <a:endPar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endParaRPr>
          </a:p>
          <a:p>
            <a:pPr marL="1074738"/>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    </a:t>
            </a:r>
            <a:r>
              <a:rPr lang="en-CA" dirty="0">
                <a:solidFill>
                  <a:schemeClr val="tx1"/>
                </a:solidFill>
                <a:latin typeface="Abel" panose="02000506030000020004" pitchFamily="2" charset="0"/>
                <a:ea typeface="Times New Roman" panose="02020603050405020304" pitchFamily="18" charset="0"/>
                <a:cs typeface="Courier New" panose="02070309020205020404" pitchFamily="49" charset="0"/>
              </a:rPr>
              <a:t>R</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rPr>
              <a:t>emainder after division </a:t>
            </a:r>
            <a:r>
              <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&lt;- 2%%2</a:t>
            </a:r>
            <a:endParaRPr lang="en-CA" dirty="0">
              <a:solidFill>
                <a:schemeClr val="tx1"/>
              </a:solidFill>
              <a:effectLst/>
              <a:latin typeface="Abel" panose="02000506030000020004" pitchFamily="2" charset="0"/>
              <a:ea typeface="Times New Roman" panose="02020603050405020304" pitchFamily="18" charset="0"/>
              <a:cs typeface="Courier New" panose="02070309020205020404" pitchFamily="49" charset="0"/>
            </a:endParaRPr>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3510474" cy="253916"/>
          </a:xfrm>
          <a:prstGeom prst="rect">
            <a:avLst/>
          </a:prstGeom>
          <a:noFill/>
        </p:spPr>
        <p:txBody>
          <a:bodyPr wrap="square" rtlCol="0">
            <a:spAutoFit/>
          </a:bodyPr>
          <a:lstStyle/>
          <a:p>
            <a:r>
              <a:rPr lang="en-CA" sz="1050" dirty="0">
                <a:latin typeface="Abel" panose="02000506030000020004" pitchFamily="2" charset="0"/>
              </a:rPr>
              <a:t>Adapted from: https://www.w3schools.com/r/</a:t>
            </a:r>
          </a:p>
        </p:txBody>
      </p:sp>
      <p:sp>
        <p:nvSpPr>
          <p:cNvPr id="3" name="Google Shape;229;p27">
            <a:hlinkClick r:id="" action="ppaction://noaction"/>
            <a:extLst>
              <a:ext uri="{FF2B5EF4-FFF2-40B4-BE49-F238E27FC236}">
                <a16:creationId xmlns:a16="http://schemas.microsoft.com/office/drawing/2014/main" id="{D7073EE6-B798-708B-5990-1D74E2D1233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p27">
            <a:extLst>
              <a:ext uri="{FF2B5EF4-FFF2-40B4-BE49-F238E27FC236}">
                <a16:creationId xmlns:a16="http://schemas.microsoft.com/office/drawing/2014/main" id="{4C80CFF1-0323-995B-3839-B016F4EA843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p27">
            <a:extLst>
              <a:ext uri="{FF2B5EF4-FFF2-40B4-BE49-F238E27FC236}">
                <a16:creationId xmlns:a16="http://schemas.microsoft.com/office/drawing/2014/main" id="{3A9D95CE-CAED-8ED7-5E80-767688E8AC3C}"/>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p27">
            <a:hlinkClick r:id="rId3"/>
            <a:extLst>
              <a:ext uri="{FF2B5EF4-FFF2-40B4-BE49-F238E27FC236}">
                <a16:creationId xmlns:a16="http://schemas.microsoft.com/office/drawing/2014/main" id="{7D2820F7-FA59-EAB3-C7DD-610F089E76AD}"/>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7;p27">
            <a:hlinkClick r:id="rId4"/>
            <a:extLst>
              <a:ext uri="{FF2B5EF4-FFF2-40B4-BE49-F238E27FC236}">
                <a16:creationId xmlns:a16="http://schemas.microsoft.com/office/drawing/2014/main" id="{6600CBA5-59A1-E5FA-A02F-E8F302FB1059}"/>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p27">
            <a:hlinkClick r:id="" action="ppaction://noaction"/>
            <a:extLst>
              <a:ext uri="{FF2B5EF4-FFF2-40B4-BE49-F238E27FC236}">
                <a16:creationId xmlns:a16="http://schemas.microsoft.com/office/drawing/2014/main" id="{D69129DF-B8C1-B822-B3EC-3D70901E3675}"/>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hlinkClick r:id="" action="ppaction://noaction"/>
            <a:extLst>
              <a:ext uri="{FF2B5EF4-FFF2-40B4-BE49-F238E27FC236}">
                <a16:creationId xmlns:a16="http://schemas.microsoft.com/office/drawing/2014/main" id="{FC9745D9-9F02-9BEF-DC24-58E1EB12810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hlinkClick r:id="rId5"/>
            <a:extLst>
              <a:ext uri="{FF2B5EF4-FFF2-40B4-BE49-F238E27FC236}">
                <a16:creationId xmlns:a16="http://schemas.microsoft.com/office/drawing/2014/main" id="{3D29AAD3-309F-B5EF-B168-A787FBCFD34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32;p27">
            <a:extLst>
              <a:ext uri="{FF2B5EF4-FFF2-40B4-BE49-F238E27FC236}">
                <a16:creationId xmlns:a16="http://schemas.microsoft.com/office/drawing/2014/main" id="{86B01065-21E5-47DF-DD8A-69B0948EE754}"/>
              </a:ext>
            </a:extLst>
          </p:cNvPr>
          <p:cNvGrpSpPr/>
          <p:nvPr/>
        </p:nvGrpSpPr>
        <p:grpSpPr>
          <a:xfrm>
            <a:off x="238515" y="90242"/>
            <a:ext cx="216784" cy="199039"/>
            <a:chOff x="285677" y="4429254"/>
            <a:chExt cx="216784" cy="199039"/>
          </a:xfrm>
        </p:grpSpPr>
        <p:sp>
          <p:nvSpPr>
            <p:cNvPr id="39" name="Google Shape;233;p27">
              <a:extLst>
                <a:ext uri="{FF2B5EF4-FFF2-40B4-BE49-F238E27FC236}">
                  <a16:creationId xmlns:a16="http://schemas.microsoft.com/office/drawing/2014/main" id="{A37E01C3-302B-5976-6DAB-7F118B6C1F57}"/>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4;p27">
              <a:extLst>
                <a:ext uri="{FF2B5EF4-FFF2-40B4-BE49-F238E27FC236}">
                  <a16:creationId xmlns:a16="http://schemas.microsoft.com/office/drawing/2014/main" id="{B38FE10D-C50A-66C5-B2DE-5B2EFC3BEC6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5;p27">
              <a:extLst>
                <a:ext uri="{FF2B5EF4-FFF2-40B4-BE49-F238E27FC236}">
                  <a16:creationId xmlns:a16="http://schemas.microsoft.com/office/drawing/2014/main" id="{4A0CD316-A257-BB9E-234F-202D8F01EE1F}"/>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p27">
              <a:extLst>
                <a:ext uri="{FF2B5EF4-FFF2-40B4-BE49-F238E27FC236}">
                  <a16:creationId xmlns:a16="http://schemas.microsoft.com/office/drawing/2014/main" id="{65EC2D43-B030-64E2-8810-D7C0D03E8970}"/>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7">
              <a:extLst>
                <a:ext uri="{FF2B5EF4-FFF2-40B4-BE49-F238E27FC236}">
                  <a16:creationId xmlns:a16="http://schemas.microsoft.com/office/drawing/2014/main" id="{B58C9A97-4648-F04E-7592-DB5F7277740A}"/>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8;p27">
              <a:extLst>
                <a:ext uri="{FF2B5EF4-FFF2-40B4-BE49-F238E27FC236}">
                  <a16:creationId xmlns:a16="http://schemas.microsoft.com/office/drawing/2014/main" id="{8B204CB5-7B1C-B313-B43C-634F1B65B346}"/>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9;p27">
              <a:extLst>
                <a:ext uri="{FF2B5EF4-FFF2-40B4-BE49-F238E27FC236}">
                  <a16:creationId xmlns:a16="http://schemas.microsoft.com/office/drawing/2014/main" id="{F9A5AC2D-B874-A74B-A334-7C86B2F7081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p27">
              <a:extLst>
                <a:ext uri="{FF2B5EF4-FFF2-40B4-BE49-F238E27FC236}">
                  <a16:creationId xmlns:a16="http://schemas.microsoft.com/office/drawing/2014/main" id="{779AFF0C-FFC8-354E-A15C-58E4A1126983}"/>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p27">
              <a:extLst>
                <a:ext uri="{FF2B5EF4-FFF2-40B4-BE49-F238E27FC236}">
                  <a16:creationId xmlns:a16="http://schemas.microsoft.com/office/drawing/2014/main" id="{B5008E3E-3D64-09BE-1A3C-496E60AAB167}"/>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42;p27">
            <a:extLst>
              <a:ext uri="{FF2B5EF4-FFF2-40B4-BE49-F238E27FC236}">
                <a16:creationId xmlns:a16="http://schemas.microsoft.com/office/drawing/2014/main" id="{FF5E415C-05E9-AF48-586C-5DAD3DA5B26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49" name="Google Shape;244;p27">
            <a:extLst>
              <a:ext uri="{FF2B5EF4-FFF2-40B4-BE49-F238E27FC236}">
                <a16:creationId xmlns:a16="http://schemas.microsoft.com/office/drawing/2014/main" id="{36C6A751-C6E5-05B5-4551-BA06E187CBC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0" name="Google Shape;248;p27">
            <a:extLst>
              <a:ext uri="{FF2B5EF4-FFF2-40B4-BE49-F238E27FC236}">
                <a16:creationId xmlns:a16="http://schemas.microsoft.com/office/drawing/2014/main" id="{47954C33-C3A6-E570-70AC-6BE057C2B9B7}"/>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1" name="Google Shape;249;p27">
            <a:extLst>
              <a:ext uri="{FF2B5EF4-FFF2-40B4-BE49-F238E27FC236}">
                <a16:creationId xmlns:a16="http://schemas.microsoft.com/office/drawing/2014/main" id="{683D9717-6E15-B01E-8372-2C563AE14126}"/>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2" name="Google Shape;250;p27">
            <a:extLst>
              <a:ext uri="{FF2B5EF4-FFF2-40B4-BE49-F238E27FC236}">
                <a16:creationId xmlns:a16="http://schemas.microsoft.com/office/drawing/2014/main" id="{EE7E174B-FACA-D59D-800C-3A661E30924B}"/>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E9CC96E3-575E-3894-D485-92BFF46913A7}"/>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145926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CA" sz="2000" dirty="0">
                <a:solidFill>
                  <a:srgbClr val="FFFFFF"/>
                </a:solidFill>
                <a:cs typeface="Arial" panose="020B0604020202020204" pitchFamily="34" charset="0"/>
              </a:rPr>
              <a:t>Programming Operators</a:t>
            </a:r>
            <a:endParaRPr lang="en-US" sz="1800" dirty="0">
              <a:solidFill>
                <a:srgbClr val="FFFFFF"/>
              </a:solidFill>
            </a:endParaRPr>
          </a:p>
        </p:txBody>
      </p:sp>
      <p:sp>
        <p:nvSpPr>
          <p:cNvPr id="2" name="Text Placeholder 1">
            <a:extLst>
              <a:ext uri="{FF2B5EF4-FFF2-40B4-BE49-F238E27FC236}">
                <a16:creationId xmlns:a16="http://schemas.microsoft.com/office/drawing/2014/main" id="{F679C19C-6A55-FC0C-51C4-F647D638E432}"/>
              </a:ext>
            </a:extLst>
          </p:cNvPr>
          <p:cNvSpPr>
            <a:spLocks noGrp="1"/>
          </p:cNvSpPr>
          <p:nvPr>
            <p:ph type="body" idx="1"/>
          </p:nvPr>
        </p:nvSpPr>
        <p:spPr>
          <a:xfrm>
            <a:off x="526056" y="1371800"/>
            <a:ext cx="8133447" cy="3257100"/>
          </a:xfrm>
        </p:spPr>
        <p:txBody>
          <a:bodyPr/>
          <a:lstStyle/>
          <a:p>
            <a:r>
              <a:rPr lang="en-CA"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Operators are used for operations on data. We have Arithmetic, Comparison, Logical, and Assignment operations. </a:t>
            </a:r>
          </a:p>
          <a:p>
            <a:endParaRPr lang="en-CA" dirty="0">
              <a:solidFill>
                <a:schemeClr val="tx1"/>
              </a:solidFill>
              <a:latin typeface="Abel" panose="02000506030000020004" pitchFamily="2" charset="0"/>
              <a:ea typeface="Calibri" panose="020F0502020204030204" pitchFamily="34" charset="0"/>
              <a:cs typeface="Arial" panose="020B0604020202020204" pitchFamily="34" charset="0"/>
            </a:endParaRPr>
          </a:p>
          <a:p>
            <a:pPr marL="285750" lvl="0" indent="-285750">
              <a:lnSpc>
                <a:spcPct val="107000"/>
              </a:lnSpc>
              <a:buFont typeface="Arial" panose="020B0604020202020204" pitchFamily="34" charset="0"/>
              <a:buChar char="•"/>
              <a:tabLst>
                <a:tab pos="457200" algn="l"/>
              </a:tabLst>
            </a:pPr>
            <a:r>
              <a:rPr lang="en-CA"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Comparison Operators</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These are used to compare two values and return a logical value (TRUE or FALSE).</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&lt;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Less than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2&lt;3          return: TRUE</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&gt;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Greater than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2&gt;3           return: FALSE</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&lt;=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Less than or equal to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2&lt;=3        return: TRUE</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&gt;=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Greater than or equal to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2&gt;=3        return: TRUE</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Equal to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2==3        return: FALSE</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Not equal to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2!=3          return: TRUE</a:t>
            </a:r>
            <a:endParaRPr lang="en-CA" sz="2000" dirty="0">
              <a:solidFill>
                <a:srgbClr val="D1D5DB"/>
              </a:solidFill>
              <a:effectLst/>
              <a:latin typeface="Segoe UI" panose="020B0502040204020203" pitchFamily="34" charset="0"/>
              <a:ea typeface="Times New Roman" panose="02020603050405020304" pitchFamily="18" charset="0"/>
              <a:cs typeface="Arial" panose="020B0604020202020204" pitchFamily="34" charset="0"/>
            </a:endParaRPr>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3510474" cy="253916"/>
          </a:xfrm>
          <a:prstGeom prst="rect">
            <a:avLst/>
          </a:prstGeom>
          <a:noFill/>
        </p:spPr>
        <p:txBody>
          <a:bodyPr wrap="square" rtlCol="0">
            <a:spAutoFit/>
          </a:bodyPr>
          <a:lstStyle/>
          <a:p>
            <a:r>
              <a:rPr lang="en-CA" sz="1050" dirty="0">
                <a:latin typeface="Abel" panose="02000506030000020004" pitchFamily="2" charset="0"/>
              </a:rPr>
              <a:t>Adapted from: https://www.w3schools.com/r/</a:t>
            </a:r>
          </a:p>
        </p:txBody>
      </p:sp>
      <p:sp>
        <p:nvSpPr>
          <p:cNvPr id="3" name="Google Shape;229;p27">
            <a:hlinkClick r:id="" action="ppaction://noaction"/>
            <a:extLst>
              <a:ext uri="{FF2B5EF4-FFF2-40B4-BE49-F238E27FC236}">
                <a16:creationId xmlns:a16="http://schemas.microsoft.com/office/drawing/2014/main" id="{80B47EEC-0FF8-88A6-165E-467204151DA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p27">
            <a:extLst>
              <a:ext uri="{FF2B5EF4-FFF2-40B4-BE49-F238E27FC236}">
                <a16:creationId xmlns:a16="http://schemas.microsoft.com/office/drawing/2014/main" id="{17629C67-E9CE-5174-C2C8-E815157F05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p27">
            <a:extLst>
              <a:ext uri="{FF2B5EF4-FFF2-40B4-BE49-F238E27FC236}">
                <a16:creationId xmlns:a16="http://schemas.microsoft.com/office/drawing/2014/main" id="{633751AB-71BF-6B32-B2E6-1094A4CE8979}"/>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p27">
            <a:hlinkClick r:id="rId3"/>
            <a:extLst>
              <a:ext uri="{FF2B5EF4-FFF2-40B4-BE49-F238E27FC236}">
                <a16:creationId xmlns:a16="http://schemas.microsoft.com/office/drawing/2014/main" id="{8FAEBAD4-F64E-FF7D-4FDC-911387C6DC63}"/>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hlinkClick r:id="rId4"/>
            <a:extLst>
              <a:ext uri="{FF2B5EF4-FFF2-40B4-BE49-F238E27FC236}">
                <a16:creationId xmlns:a16="http://schemas.microsoft.com/office/drawing/2014/main" id="{D8EE9462-0A72-6178-C488-5F3EE0C7FD4F}"/>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p27">
            <a:hlinkClick r:id="" action="ppaction://noaction"/>
            <a:extLst>
              <a:ext uri="{FF2B5EF4-FFF2-40B4-BE49-F238E27FC236}">
                <a16:creationId xmlns:a16="http://schemas.microsoft.com/office/drawing/2014/main" id="{8CA1C34D-CA17-049E-4681-40CC33E33DA1}"/>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0;p27">
            <a:hlinkClick r:id="" action="ppaction://noaction"/>
            <a:extLst>
              <a:ext uri="{FF2B5EF4-FFF2-40B4-BE49-F238E27FC236}">
                <a16:creationId xmlns:a16="http://schemas.microsoft.com/office/drawing/2014/main" id="{93346AB8-DDCD-388A-3113-1DE0FE000FA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p27">
            <a:hlinkClick r:id="rId5"/>
            <a:extLst>
              <a:ext uri="{FF2B5EF4-FFF2-40B4-BE49-F238E27FC236}">
                <a16:creationId xmlns:a16="http://schemas.microsoft.com/office/drawing/2014/main" id="{376E5390-C738-5F2E-1F3E-1808BB7A89AA}"/>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232;p27">
            <a:extLst>
              <a:ext uri="{FF2B5EF4-FFF2-40B4-BE49-F238E27FC236}">
                <a16:creationId xmlns:a16="http://schemas.microsoft.com/office/drawing/2014/main" id="{E1BAD310-63A2-8EE8-550D-B34C188F4416}"/>
              </a:ext>
            </a:extLst>
          </p:cNvPr>
          <p:cNvGrpSpPr/>
          <p:nvPr/>
        </p:nvGrpSpPr>
        <p:grpSpPr>
          <a:xfrm>
            <a:off x="238515" y="90242"/>
            <a:ext cx="216784" cy="199039"/>
            <a:chOff x="285677" y="4429254"/>
            <a:chExt cx="216784" cy="199039"/>
          </a:xfrm>
        </p:grpSpPr>
        <p:sp>
          <p:nvSpPr>
            <p:cNvPr id="38" name="Google Shape;233;p27">
              <a:extLst>
                <a:ext uri="{FF2B5EF4-FFF2-40B4-BE49-F238E27FC236}">
                  <a16:creationId xmlns:a16="http://schemas.microsoft.com/office/drawing/2014/main" id="{A1117AFA-78A1-B50B-B613-0921D6A3465D}"/>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4;p27">
              <a:extLst>
                <a:ext uri="{FF2B5EF4-FFF2-40B4-BE49-F238E27FC236}">
                  <a16:creationId xmlns:a16="http://schemas.microsoft.com/office/drawing/2014/main" id="{619BD406-037A-0945-2394-1B6D4412A518}"/>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5;p27">
              <a:extLst>
                <a:ext uri="{FF2B5EF4-FFF2-40B4-BE49-F238E27FC236}">
                  <a16:creationId xmlns:a16="http://schemas.microsoft.com/office/drawing/2014/main" id="{9C4A1BDA-643C-6311-4F87-EFAB89334382}"/>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p27">
              <a:extLst>
                <a:ext uri="{FF2B5EF4-FFF2-40B4-BE49-F238E27FC236}">
                  <a16:creationId xmlns:a16="http://schemas.microsoft.com/office/drawing/2014/main" id="{774B7CAE-9A68-5628-ABD8-E238B467BF6E}"/>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7">
              <a:extLst>
                <a:ext uri="{FF2B5EF4-FFF2-40B4-BE49-F238E27FC236}">
                  <a16:creationId xmlns:a16="http://schemas.microsoft.com/office/drawing/2014/main" id="{7466A747-4538-EA03-5CD1-E078B161D27A}"/>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8;p27">
              <a:extLst>
                <a:ext uri="{FF2B5EF4-FFF2-40B4-BE49-F238E27FC236}">
                  <a16:creationId xmlns:a16="http://schemas.microsoft.com/office/drawing/2014/main" id="{A51B0A28-7D6C-BDE7-897B-D2CB8E4BB5DB}"/>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9;p27">
              <a:extLst>
                <a:ext uri="{FF2B5EF4-FFF2-40B4-BE49-F238E27FC236}">
                  <a16:creationId xmlns:a16="http://schemas.microsoft.com/office/drawing/2014/main" id="{B265FBE4-0ED9-8286-E1C6-5310F787364D}"/>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0;p27">
              <a:extLst>
                <a:ext uri="{FF2B5EF4-FFF2-40B4-BE49-F238E27FC236}">
                  <a16:creationId xmlns:a16="http://schemas.microsoft.com/office/drawing/2014/main" id="{1DC8915C-272F-B648-249C-57B69E248F0F}"/>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1;p27">
              <a:extLst>
                <a:ext uri="{FF2B5EF4-FFF2-40B4-BE49-F238E27FC236}">
                  <a16:creationId xmlns:a16="http://schemas.microsoft.com/office/drawing/2014/main" id="{D20CB9C4-F38E-ADF0-10F5-5E75F5E3EA08}"/>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42;p27">
            <a:extLst>
              <a:ext uri="{FF2B5EF4-FFF2-40B4-BE49-F238E27FC236}">
                <a16:creationId xmlns:a16="http://schemas.microsoft.com/office/drawing/2014/main" id="{70E5C0C9-6A43-25EF-1F61-C70242D499FF}"/>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48" name="Google Shape;244;p27">
            <a:extLst>
              <a:ext uri="{FF2B5EF4-FFF2-40B4-BE49-F238E27FC236}">
                <a16:creationId xmlns:a16="http://schemas.microsoft.com/office/drawing/2014/main" id="{A75284F7-83C8-9341-1EAB-576634260FB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49" name="Google Shape;248;p27">
            <a:extLst>
              <a:ext uri="{FF2B5EF4-FFF2-40B4-BE49-F238E27FC236}">
                <a16:creationId xmlns:a16="http://schemas.microsoft.com/office/drawing/2014/main" id="{61C0AF63-59AE-4658-5DE7-F5A197A4C8F8}"/>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0" name="Google Shape;249;p27">
            <a:extLst>
              <a:ext uri="{FF2B5EF4-FFF2-40B4-BE49-F238E27FC236}">
                <a16:creationId xmlns:a16="http://schemas.microsoft.com/office/drawing/2014/main" id="{87479BA0-C45B-418C-A644-E273862F2425}"/>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1" name="Google Shape;250;p27">
            <a:extLst>
              <a:ext uri="{FF2B5EF4-FFF2-40B4-BE49-F238E27FC236}">
                <a16:creationId xmlns:a16="http://schemas.microsoft.com/office/drawing/2014/main" id="{7E7322AF-6B94-516E-207D-79915233F3A9}"/>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2" name="Google Shape;244;p27">
            <a:extLst>
              <a:ext uri="{FF2B5EF4-FFF2-40B4-BE49-F238E27FC236}">
                <a16:creationId xmlns:a16="http://schemas.microsoft.com/office/drawing/2014/main" id="{0FBC03CD-FE63-58D9-E689-4376495765E8}"/>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997789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CA" sz="2000" dirty="0">
                <a:solidFill>
                  <a:srgbClr val="FFFFFF"/>
                </a:solidFill>
                <a:cs typeface="Arial" panose="020B0604020202020204" pitchFamily="34" charset="0"/>
              </a:rPr>
              <a:t>Programming Operators</a:t>
            </a:r>
            <a:endParaRPr lang="en-US" sz="1800" dirty="0">
              <a:solidFill>
                <a:srgbClr val="FFFFFF"/>
              </a:solidFill>
            </a:endParaRPr>
          </a:p>
        </p:txBody>
      </p:sp>
      <p:sp>
        <p:nvSpPr>
          <p:cNvPr id="2" name="Text Placeholder 1">
            <a:extLst>
              <a:ext uri="{FF2B5EF4-FFF2-40B4-BE49-F238E27FC236}">
                <a16:creationId xmlns:a16="http://schemas.microsoft.com/office/drawing/2014/main" id="{F679C19C-6A55-FC0C-51C4-F647D638E432}"/>
              </a:ext>
            </a:extLst>
          </p:cNvPr>
          <p:cNvSpPr>
            <a:spLocks noGrp="1"/>
          </p:cNvSpPr>
          <p:nvPr>
            <p:ph type="body" idx="1"/>
          </p:nvPr>
        </p:nvSpPr>
        <p:spPr>
          <a:xfrm>
            <a:off x="526056" y="1371800"/>
            <a:ext cx="8133447" cy="3257100"/>
          </a:xfrm>
        </p:spPr>
        <p:txBody>
          <a:bodyPr/>
          <a:lstStyle/>
          <a:p>
            <a:r>
              <a:rPr lang="en-CA" dirty="0">
                <a:solidFill>
                  <a:schemeClr val="tx1"/>
                </a:solidFill>
                <a:effectLst/>
                <a:latin typeface="Abel" panose="02000506030000020004" pitchFamily="2" charset="0"/>
                <a:ea typeface="Times New Roman" panose="02020603050405020304" pitchFamily="18" charset="0"/>
                <a:cs typeface="Arial" panose="020B0604020202020204" pitchFamily="34" charset="0"/>
              </a:rPr>
              <a:t>Operators are used for operations on data. We have Arithmetic, Comparison, Logical, and Assignment operations. </a:t>
            </a:r>
          </a:p>
          <a:p>
            <a:endParaRPr lang="en-CA" dirty="0">
              <a:solidFill>
                <a:schemeClr val="tx1"/>
              </a:solidFill>
              <a:latin typeface="Abel" panose="02000506030000020004" pitchFamily="2" charset="0"/>
              <a:ea typeface="Calibri" panose="020F0502020204030204" pitchFamily="34" charset="0"/>
              <a:cs typeface="Arial" panose="020B0604020202020204" pitchFamily="34" charset="0"/>
            </a:endParaRPr>
          </a:p>
          <a:p>
            <a:pPr marL="342900" lvl="0" indent="-342900">
              <a:lnSpc>
                <a:spcPct val="107000"/>
              </a:lnSpc>
              <a:spcAft>
                <a:spcPts val="800"/>
              </a:spcAft>
              <a:buFont typeface="Arial" panose="020B0604020202020204" pitchFamily="34" charset="0"/>
              <a:buChar char="•"/>
              <a:tabLst>
                <a:tab pos="457200" algn="l"/>
              </a:tabLst>
            </a:pPr>
            <a:r>
              <a:rPr lang="en-CA" b="1"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Logical Operators</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These are used to combine or negate logical values.</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FF0000"/>
                </a:solidFill>
                <a:effectLst/>
                <a:latin typeface="+mn-lt"/>
                <a:ea typeface="Times New Roman" panose="02020603050405020304" pitchFamily="18" charset="0"/>
                <a:cs typeface="Courier New" panose="02070309020205020404" pitchFamily="49" charset="0"/>
              </a:rPr>
              <a:t>&amp;</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Element-wise logical AND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&gt; 30 </a:t>
            </a:r>
            <a:r>
              <a:rPr lang="en-CA" dirty="0">
                <a:solidFill>
                  <a:schemeClr val="bg1">
                    <a:lumMod val="10000"/>
                  </a:schemeClr>
                </a:solidFill>
                <a:effectLst/>
                <a:latin typeface="+mn-lt"/>
                <a:ea typeface="Times New Roman" panose="02020603050405020304" pitchFamily="18" charset="0"/>
                <a:cs typeface="Courier New" panose="02070309020205020404" pitchFamily="49" charset="0"/>
                <a:sym typeface="Wingdings" panose="05000000000000000000" pitchFamily="2" charset="2"/>
              </a:rPr>
              <a:t>&amp;</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Y&lt;15 )</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Element-wise logical OR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sym typeface="Wingdings" panose="05000000000000000000" pitchFamily="2" charset="2"/>
              </a:rPr>
              <a:t> (X &gt; 30 | Y&lt;15 )</a:t>
            </a:r>
            <a:endPar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endParaRP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Element-wise logical NOT                  </a:t>
            </a: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FF0000"/>
                </a:solidFill>
                <a:effectLst/>
                <a:latin typeface="+mn-lt"/>
                <a:ea typeface="Times New Roman" panose="02020603050405020304" pitchFamily="18" charset="0"/>
                <a:cs typeface="Courier New" panose="02070309020205020404" pitchFamily="49" charset="0"/>
              </a:rPr>
              <a:t>&amp;</a:t>
            </a:r>
            <a:r>
              <a:rPr lang="en-CA" dirty="0">
                <a:solidFill>
                  <a:schemeClr val="bg1">
                    <a:lumMod val="10000"/>
                  </a:schemeClr>
                </a:solidFill>
                <a:effectLst/>
                <a:latin typeface="+mn-lt"/>
                <a:ea typeface="Times New Roman" panose="02020603050405020304" pitchFamily="18" charset="0"/>
                <a:cs typeface="Courier New" panose="02070309020205020404" pitchFamily="49" charset="0"/>
              </a:rPr>
              <a:t> </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Short-circuiting logical AND </a:t>
            </a:r>
          </a:p>
          <a:p>
            <a:pPr marL="89535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FF0000"/>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 Short-circuiting logical OR </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179173C-DED1-1CB5-3BC3-43629ED6FC23}"/>
              </a:ext>
            </a:extLst>
          </p:cNvPr>
          <p:cNvSpPr txBox="1"/>
          <p:nvPr/>
        </p:nvSpPr>
        <p:spPr>
          <a:xfrm>
            <a:off x="-50" y="4889584"/>
            <a:ext cx="3510474" cy="253916"/>
          </a:xfrm>
          <a:prstGeom prst="rect">
            <a:avLst/>
          </a:prstGeom>
          <a:noFill/>
        </p:spPr>
        <p:txBody>
          <a:bodyPr wrap="square" rtlCol="0">
            <a:spAutoFit/>
          </a:bodyPr>
          <a:lstStyle/>
          <a:p>
            <a:r>
              <a:rPr lang="en-CA" sz="1050" dirty="0">
                <a:latin typeface="Abel" panose="02000506030000020004" pitchFamily="2" charset="0"/>
              </a:rPr>
              <a:t>Adapted from: https://www.w3schools.com/r/</a:t>
            </a:r>
          </a:p>
        </p:txBody>
      </p:sp>
      <p:sp>
        <p:nvSpPr>
          <p:cNvPr id="3" name="Google Shape;229;p27">
            <a:hlinkClick r:id="" action="ppaction://noaction"/>
            <a:extLst>
              <a:ext uri="{FF2B5EF4-FFF2-40B4-BE49-F238E27FC236}">
                <a16:creationId xmlns:a16="http://schemas.microsoft.com/office/drawing/2014/main" id="{AB27D41F-E251-D37E-062F-7E7DE71975E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p27">
            <a:extLst>
              <a:ext uri="{FF2B5EF4-FFF2-40B4-BE49-F238E27FC236}">
                <a16:creationId xmlns:a16="http://schemas.microsoft.com/office/drawing/2014/main" id="{0058051E-13BA-88B1-2C9E-E06F4E36B20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p27">
            <a:extLst>
              <a:ext uri="{FF2B5EF4-FFF2-40B4-BE49-F238E27FC236}">
                <a16:creationId xmlns:a16="http://schemas.microsoft.com/office/drawing/2014/main" id="{F5370B27-AA14-98C4-E7A1-F55D28F6BE20}"/>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p27">
            <a:hlinkClick r:id="rId3"/>
            <a:extLst>
              <a:ext uri="{FF2B5EF4-FFF2-40B4-BE49-F238E27FC236}">
                <a16:creationId xmlns:a16="http://schemas.microsoft.com/office/drawing/2014/main" id="{D3B91691-F8CD-386A-86FB-31065566F26B}"/>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hlinkClick r:id="rId4"/>
            <a:extLst>
              <a:ext uri="{FF2B5EF4-FFF2-40B4-BE49-F238E27FC236}">
                <a16:creationId xmlns:a16="http://schemas.microsoft.com/office/drawing/2014/main" id="{5FAED3AF-6D1A-14CA-9F2B-57A6AA5F2805}"/>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p27">
            <a:hlinkClick r:id="" action="ppaction://noaction"/>
            <a:extLst>
              <a:ext uri="{FF2B5EF4-FFF2-40B4-BE49-F238E27FC236}">
                <a16:creationId xmlns:a16="http://schemas.microsoft.com/office/drawing/2014/main" id="{4D81F7A2-6C0B-BEA6-F493-07ED9B82A977}"/>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0;p27">
            <a:hlinkClick r:id="" action="ppaction://noaction"/>
            <a:extLst>
              <a:ext uri="{FF2B5EF4-FFF2-40B4-BE49-F238E27FC236}">
                <a16:creationId xmlns:a16="http://schemas.microsoft.com/office/drawing/2014/main" id="{28F0AD2A-A568-51D8-BE0F-86227D03991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p27">
            <a:hlinkClick r:id="rId5"/>
            <a:extLst>
              <a:ext uri="{FF2B5EF4-FFF2-40B4-BE49-F238E27FC236}">
                <a16:creationId xmlns:a16="http://schemas.microsoft.com/office/drawing/2014/main" id="{95FE23C1-8B65-6657-5FB4-0C14FCCD985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232;p27">
            <a:extLst>
              <a:ext uri="{FF2B5EF4-FFF2-40B4-BE49-F238E27FC236}">
                <a16:creationId xmlns:a16="http://schemas.microsoft.com/office/drawing/2014/main" id="{0E9A3C3B-A4D8-89FE-2655-47EFD7760F24}"/>
              </a:ext>
            </a:extLst>
          </p:cNvPr>
          <p:cNvGrpSpPr/>
          <p:nvPr/>
        </p:nvGrpSpPr>
        <p:grpSpPr>
          <a:xfrm>
            <a:off x="238515" y="90242"/>
            <a:ext cx="216784" cy="199039"/>
            <a:chOff x="285677" y="4429254"/>
            <a:chExt cx="216784" cy="199039"/>
          </a:xfrm>
        </p:grpSpPr>
        <p:sp>
          <p:nvSpPr>
            <p:cNvPr id="38" name="Google Shape;233;p27">
              <a:extLst>
                <a:ext uri="{FF2B5EF4-FFF2-40B4-BE49-F238E27FC236}">
                  <a16:creationId xmlns:a16="http://schemas.microsoft.com/office/drawing/2014/main" id="{DEC64243-D7D6-AB94-5C96-0CC4DD5EB1B7}"/>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4;p27">
              <a:extLst>
                <a:ext uri="{FF2B5EF4-FFF2-40B4-BE49-F238E27FC236}">
                  <a16:creationId xmlns:a16="http://schemas.microsoft.com/office/drawing/2014/main" id="{07E6DE8F-080B-A2F4-1283-CC38FD13B6C7}"/>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5;p27">
              <a:extLst>
                <a:ext uri="{FF2B5EF4-FFF2-40B4-BE49-F238E27FC236}">
                  <a16:creationId xmlns:a16="http://schemas.microsoft.com/office/drawing/2014/main" id="{285030D6-A089-76DA-BD18-AEDB4768ECB3}"/>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p27">
              <a:extLst>
                <a:ext uri="{FF2B5EF4-FFF2-40B4-BE49-F238E27FC236}">
                  <a16:creationId xmlns:a16="http://schemas.microsoft.com/office/drawing/2014/main" id="{BED9A708-6B28-7615-38A8-A008996D29EB}"/>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7">
              <a:extLst>
                <a:ext uri="{FF2B5EF4-FFF2-40B4-BE49-F238E27FC236}">
                  <a16:creationId xmlns:a16="http://schemas.microsoft.com/office/drawing/2014/main" id="{4FF1543E-CD34-EDDB-92A6-8C233E1EC5A9}"/>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8;p27">
              <a:extLst>
                <a:ext uri="{FF2B5EF4-FFF2-40B4-BE49-F238E27FC236}">
                  <a16:creationId xmlns:a16="http://schemas.microsoft.com/office/drawing/2014/main" id="{47A89E68-4C09-F15A-CC32-8A05BF7D5436}"/>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9;p27">
              <a:extLst>
                <a:ext uri="{FF2B5EF4-FFF2-40B4-BE49-F238E27FC236}">
                  <a16:creationId xmlns:a16="http://schemas.microsoft.com/office/drawing/2014/main" id="{38C6962B-F0A0-54A4-0556-3E8F11B68596}"/>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0;p27">
              <a:extLst>
                <a:ext uri="{FF2B5EF4-FFF2-40B4-BE49-F238E27FC236}">
                  <a16:creationId xmlns:a16="http://schemas.microsoft.com/office/drawing/2014/main" id="{D2D1270C-C543-4A95-3F96-DA296B7CAD43}"/>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1;p27">
              <a:extLst>
                <a:ext uri="{FF2B5EF4-FFF2-40B4-BE49-F238E27FC236}">
                  <a16:creationId xmlns:a16="http://schemas.microsoft.com/office/drawing/2014/main" id="{22129094-763A-A7EE-233C-10BF45996ADA}"/>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42;p27">
            <a:extLst>
              <a:ext uri="{FF2B5EF4-FFF2-40B4-BE49-F238E27FC236}">
                <a16:creationId xmlns:a16="http://schemas.microsoft.com/office/drawing/2014/main" id="{D902B1D8-B0FB-96C5-F325-065774F6260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48" name="Google Shape;244;p27">
            <a:extLst>
              <a:ext uri="{FF2B5EF4-FFF2-40B4-BE49-F238E27FC236}">
                <a16:creationId xmlns:a16="http://schemas.microsoft.com/office/drawing/2014/main" id="{C38DAFCC-E66C-48B3-F3B9-764A6B827FF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49" name="Google Shape;248;p27">
            <a:extLst>
              <a:ext uri="{FF2B5EF4-FFF2-40B4-BE49-F238E27FC236}">
                <a16:creationId xmlns:a16="http://schemas.microsoft.com/office/drawing/2014/main" id="{1E6B1FD5-217D-AA4E-8B32-F14077728966}"/>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0" name="Google Shape;249;p27">
            <a:extLst>
              <a:ext uri="{FF2B5EF4-FFF2-40B4-BE49-F238E27FC236}">
                <a16:creationId xmlns:a16="http://schemas.microsoft.com/office/drawing/2014/main" id="{B7CC4195-BC99-16FF-1779-2920C08E0D0C}"/>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1" name="Google Shape;250;p27">
            <a:extLst>
              <a:ext uri="{FF2B5EF4-FFF2-40B4-BE49-F238E27FC236}">
                <a16:creationId xmlns:a16="http://schemas.microsoft.com/office/drawing/2014/main" id="{1BA0418A-D3EB-83FB-3557-31C801320F61}"/>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2" name="Google Shape;244;p27">
            <a:extLst>
              <a:ext uri="{FF2B5EF4-FFF2-40B4-BE49-F238E27FC236}">
                <a16:creationId xmlns:a16="http://schemas.microsoft.com/office/drawing/2014/main" id="{64C8033D-3053-A17F-12C8-38DD72127084}"/>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988739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6">
            <a:extLst>
              <a:ext uri="{FF2B5EF4-FFF2-40B4-BE49-F238E27FC236}">
                <a16:creationId xmlns:a16="http://schemas.microsoft.com/office/drawing/2014/main" id="{AFE071E7-C24B-3A19-57E4-0F74BE8879AC}"/>
              </a:ext>
            </a:extLst>
          </p:cNvPr>
          <p:cNvSpPr>
            <a:spLocks noGrp="1"/>
          </p:cNvSpPr>
          <p:nvPr>
            <p:ph type="ctrTitle"/>
          </p:nvPr>
        </p:nvSpPr>
        <p:spPr/>
        <p:txBody>
          <a:bodyPr/>
          <a:lstStyle/>
          <a:p>
            <a:pPr algn="r"/>
            <a:r>
              <a:rPr lang="en-CA" sz="2000" dirty="0">
                <a:solidFill>
                  <a:srgbClr val="FFFFFF"/>
                </a:solidFill>
                <a:effectLst/>
                <a:ea typeface="Calibri" panose="020F0502020204030204" pitchFamily="34" charset="0"/>
                <a:cs typeface="Arial" panose="020B0604020202020204" pitchFamily="34" charset="0"/>
              </a:rPr>
              <a:t>DataFrames in R</a:t>
            </a:r>
            <a:endParaRPr lang="en-US" sz="1800" dirty="0">
              <a:solidFill>
                <a:srgbClr val="FFFFFF"/>
              </a:solidFill>
            </a:endParaRPr>
          </a:p>
        </p:txBody>
      </p:sp>
      <p:sp>
        <p:nvSpPr>
          <p:cNvPr id="28" name="Text Placeholder 27">
            <a:extLst>
              <a:ext uri="{FF2B5EF4-FFF2-40B4-BE49-F238E27FC236}">
                <a16:creationId xmlns:a16="http://schemas.microsoft.com/office/drawing/2014/main" id="{31E0D3FD-55FB-C91B-AA40-729A2E2DCC52}"/>
              </a:ext>
            </a:extLst>
          </p:cNvPr>
          <p:cNvSpPr>
            <a:spLocks noGrp="1"/>
          </p:cNvSpPr>
          <p:nvPr>
            <p:ph type="body" idx="1"/>
          </p:nvPr>
        </p:nvSpPr>
        <p:spPr/>
        <p:txBody>
          <a:bodyPr/>
          <a:lstStyle/>
          <a:p>
            <a:pPr>
              <a:lnSpc>
                <a:spcPct val="107000"/>
              </a:lnSpc>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In R, a data frame is a two-dimensional object </a:t>
            </a:r>
            <a:r>
              <a:rPr lang="en-US" b="0" i="0" dirty="0">
                <a:solidFill>
                  <a:schemeClr val="bg1">
                    <a:lumMod val="10000"/>
                  </a:schemeClr>
                </a:solidFill>
                <a:effectLst/>
                <a:latin typeface="Abel" panose="02000506030000020004" pitchFamily="2" charset="0"/>
              </a:rPr>
              <a:t>for storing data tables </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in rows and columns. The columns should have the same size, but they can store different data types. </a:t>
            </a:r>
          </a:p>
          <a:p>
            <a:endPar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endParaRPr>
          </a:p>
          <a:p>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A data frame in R can be created using the </a:t>
            </a:r>
            <a:r>
              <a:rPr lang="en-CA" b="1" dirty="0" err="1">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data.frame</a:t>
            </a:r>
            <a:r>
              <a:rPr lang="en-CA" b="1"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function. For example, to create a data frame with three columns, “Name“, “Age", and </a:t>
            </a:r>
            <a:r>
              <a:rPr lang="en-CA" dirty="0">
                <a:solidFill>
                  <a:schemeClr val="bg1">
                    <a:lumMod val="10000"/>
                  </a:schemeClr>
                </a:solidFill>
                <a:latin typeface="Abel" panose="02000506030000020004" pitchFamily="2" charset="0"/>
                <a:ea typeface="Times New Roman" panose="02020603050405020304" pitchFamily="18" charset="0"/>
                <a:cs typeface="Arial" panose="020B0604020202020204" pitchFamily="34" charset="0"/>
              </a:rPr>
              <a:t>“</a:t>
            </a:r>
            <a:r>
              <a:rPr lang="en-CA" dirty="0" err="1">
                <a:solidFill>
                  <a:schemeClr val="bg1">
                    <a:lumMod val="10000"/>
                  </a:schemeClr>
                </a:solidFill>
                <a:latin typeface="Abel" panose="02000506030000020004" pitchFamily="2" charset="0"/>
                <a:ea typeface="Times New Roman" panose="02020603050405020304" pitchFamily="18" charset="0"/>
                <a:cs typeface="Arial" panose="020B0604020202020204" pitchFamily="34" charset="0"/>
              </a:rPr>
              <a:t>ClassA</a:t>
            </a:r>
            <a:r>
              <a:rPr lang="en-CA" dirty="0">
                <a:solidFill>
                  <a:schemeClr val="bg1">
                    <a:lumMod val="10000"/>
                  </a:schemeClr>
                </a:solidFill>
                <a:latin typeface="Abel" panose="02000506030000020004" pitchFamily="2" charset="0"/>
                <a:ea typeface="Times New Roman" panose="02020603050405020304" pitchFamily="18" charset="0"/>
                <a:cs typeface="Arial" panose="020B0604020202020204" pitchFamily="34"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we can use the following code:</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a:lnSpc>
                <a:spcPct val="107000"/>
              </a:lnSpc>
              <a:spcAft>
                <a:spcPts val="1500"/>
              </a:spcAft>
            </a:pPr>
            <a:endParaRPr lang="en-CA" sz="2000" b="1" dirty="0">
              <a:solidFill>
                <a:srgbClr val="D1D5DB"/>
              </a:solidFill>
              <a:effectLst/>
              <a:latin typeface="Segoe UI" panose="020B0502040204020203" pitchFamily="34" charset="0"/>
              <a:ea typeface="Times New Roman" panose="02020603050405020304" pitchFamily="18" charset="0"/>
              <a:cs typeface="Arial" panose="020B0604020202020204" pitchFamily="34" charset="0"/>
            </a:endParaRPr>
          </a:p>
          <a:p>
            <a:pPr>
              <a:lnSpc>
                <a:spcPct val="107000"/>
              </a:lnSpc>
              <a:spcAft>
                <a:spcPts val="1500"/>
              </a:spcAft>
            </a:pPr>
            <a:endParaRPr lang="en-CA"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1500"/>
              </a:spcAft>
            </a:pPr>
            <a:endParaRPr lang="en-US" dirty="0">
              <a:solidFill>
                <a:srgbClr val="444444"/>
              </a:solidFill>
              <a:latin typeface="Verdana" panose="020B0604030504040204" pitchFamily="34" charset="0"/>
            </a:endParaRPr>
          </a:p>
          <a:p>
            <a:endParaRPr lang="en-CA" dirty="0"/>
          </a:p>
        </p:txBody>
      </p:sp>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pic>
        <p:nvPicPr>
          <p:cNvPr id="32" name="Picture 31">
            <a:extLst>
              <a:ext uri="{FF2B5EF4-FFF2-40B4-BE49-F238E27FC236}">
                <a16:creationId xmlns:a16="http://schemas.microsoft.com/office/drawing/2014/main" id="{550B28B1-2F3C-929F-66D3-EE63DC475C04}"/>
              </a:ext>
            </a:extLst>
          </p:cNvPr>
          <p:cNvPicPr>
            <a:picLocks noChangeAspect="1"/>
          </p:cNvPicPr>
          <p:nvPr/>
        </p:nvPicPr>
        <p:blipFill>
          <a:blip r:embed="rId3"/>
          <a:stretch>
            <a:fillRect/>
          </a:stretch>
        </p:blipFill>
        <p:spPr>
          <a:xfrm>
            <a:off x="995886" y="2804535"/>
            <a:ext cx="2444840" cy="815394"/>
          </a:xfrm>
          <a:prstGeom prst="rect">
            <a:avLst/>
          </a:prstGeom>
        </p:spPr>
      </p:pic>
      <p:pic>
        <p:nvPicPr>
          <p:cNvPr id="34" name="Picture 33">
            <a:extLst>
              <a:ext uri="{FF2B5EF4-FFF2-40B4-BE49-F238E27FC236}">
                <a16:creationId xmlns:a16="http://schemas.microsoft.com/office/drawing/2014/main" id="{A0AAC160-9C25-D57B-5213-17FD79CBB32E}"/>
              </a:ext>
            </a:extLst>
          </p:cNvPr>
          <p:cNvPicPr>
            <a:picLocks noChangeAspect="1"/>
          </p:cNvPicPr>
          <p:nvPr/>
        </p:nvPicPr>
        <p:blipFill rotWithShape="1">
          <a:blip r:embed="rId4"/>
          <a:srcRect t="4852" b="7511"/>
          <a:stretch/>
        </p:blipFill>
        <p:spPr>
          <a:xfrm>
            <a:off x="3827064" y="2874162"/>
            <a:ext cx="1666875" cy="676141"/>
          </a:xfrm>
          <a:prstGeom prst="rect">
            <a:avLst/>
          </a:prstGeom>
        </p:spPr>
      </p:pic>
      <p:sp>
        <p:nvSpPr>
          <p:cNvPr id="35" name="Arrow: Right 34">
            <a:extLst>
              <a:ext uri="{FF2B5EF4-FFF2-40B4-BE49-F238E27FC236}">
                <a16:creationId xmlns:a16="http://schemas.microsoft.com/office/drawing/2014/main" id="{1E2D6899-6D09-349E-8212-D32310042A23}"/>
              </a:ext>
            </a:extLst>
          </p:cNvPr>
          <p:cNvSpPr/>
          <p:nvPr/>
        </p:nvSpPr>
        <p:spPr>
          <a:xfrm>
            <a:off x="3494154" y="3085274"/>
            <a:ext cx="266979" cy="25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01A01B6-413F-8B01-35F5-B528C3A5916B}"/>
              </a:ext>
            </a:extLst>
          </p:cNvPr>
          <p:cNvSpPr txBox="1"/>
          <p:nvPr/>
        </p:nvSpPr>
        <p:spPr>
          <a:xfrm>
            <a:off x="1714371" y="3787730"/>
            <a:ext cx="5892259" cy="954107"/>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Abel" panose="02000506030000020004" pitchFamily="2" charset="0"/>
              </a:rPr>
              <a:t>c() function: Creates a vector of objects with the same datatypes.</a:t>
            </a:r>
          </a:p>
          <a:p>
            <a:pPr marL="285750" indent="-285750">
              <a:buFont typeface="Arial" panose="020B0604020202020204" pitchFamily="34" charset="0"/>
              <a:buChar char="•"/>
            </a:pPr>
            <a:r>
              <a:rPr lang="en-CA" dirty="0">
                <a:latin typeface="Abel" panose="02000506030000020004" pitchFamily="2" charset="0"/>
              </a:rPr>
              <a:t>All columns have the same length.</a:t>
            </a:r>
          </a:p>
          <a:p>
            <a:pPr marL="285750" indent="-285750">
              <a:buFont typeface="Arial" panose="020B0604020202020204" pitchFamily="34" charset="0"/>
              <a:buChar char="•"/>
            </a:pPr>
            <a:r>
              <a:rPr lang="en-CA" dirty="0">
                <a:latin typeface="Abel" panose="02000506030000020004" pitchFamily="2" charset="0"/>
              </a:rPr>
              <a:t>The name of data frame is “Students”.</a:t>
            </a:r>
          </a:p>
          <a:p>
            <a:pPr marL="285750" indent="-285750">
              <a:buFont typeface="Arial" panose="020B0604020202020204" pitchFamily="34" charset="0"/>
              <a:buChar char="•"/>
            </a:pPr>
            <a:r>
              <a:rPr lang="en-CA" dirty="0">
                <a:latin typeface="Abel" panose="02000506030000020004" pitchFamily="2" charset="0"/>
              </a:rPr>
              <a:t>Students have columns with Numeric, character and logical datatypes. </a:t>
            </a:r>
          </a:p>
        </p:txBody>
      </p:sp>
      <p:sp>
        <p:nvSpPr>
          <p:cNvPr id="31" name="Google Shape;229;p27">
            <a:hlinkClick r:id="" action="ppaction://noaction"/>
            <a:extLst>
              <a:ext uri="{FF2B5EF4-FFF2-40B4-BE49-F238E27FC236}">
                <a16:creationId xmlns:a16="http://schemas.microsoft.com/office/drawing/2014/main" id="{E641A03F-8D55-73EC-58FA-6C720D21800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27">
            <a:extLst>
              <a:ext uri="{FF2B5EF4-FFF2-40B4-BE49-F238E27FC236}">
                <a16:creationId xmlns:a16="http://schemas.microsoft.com/office/drawing/2014/main" id="{1DA4BB18-8538-2E1C-310B-C3A41FFA3F5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5;p27">
            <a:extLst>
              <a:ext uri="{FF2B5EF4-FFF2-40B4-BE49-F238E27FC236}">
                <a16:creationId xmlns:a16="http://schemas.microsoft.com/office/drawing/2014/main" id="{46F90CDC-A0BE-2141-8A1E-CC20B3FD61A3}"/>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6;p27">
            <a:hlinkClick r:id="rId5"/>
            <a:extLst>
              <a:ext uri="{FF2B5EF4-FFF2-40B4-BE49-F238E27FC236}">
                <a16:creationId xmlns:a16="http://schemas.microsoft.com/office/drawing/2014/main" id="{E7C10D39-3F35-407B-EA90-F0CB24B3DD10}"/>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7;p27">
            <a:hlinkClick r:id="rId6"/>
            <a:extLst>
              <a:ext uri="{FF2B5EF4-FFF2-40B4-BE49-F238E27FC236}">
                <a16:creationId xmlns:a16="http://schemas.microsoft.com/office/drawing/2014/main" id="{39DCF5FB-F395-1BB1-7168-A51C7DD187B8}"/>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8;p27">
            <a:hlinkClick r:id="" action="ppaction://noaction"/>
            <a:extLst>
              <a:ext uri="{FF2B5EF4-FFF2-40B4-BE49-F238E27FC236}">
                <a16:creationId xmlns:a16="http://schemas.microsoft.com/office/drawing/2014/main" id="{A5F79374-53A8-AA40-81E1-59E46FD11CC6}"/>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hlinkClick r:id="" action="ppaction://noaction"/>
            <a:extLst>
              <a:ext uri="{FF2B5EF4-FFF2-40B4-BE49-F238E27FC236}">
                <a16:creationId xmlns:a16="http://schemas.microsoft.com/office/drawing/2014/main" id="{F83B8201-A4C4-9B38-310B-F941A82B51A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hlinkClick r:id="rId7"/>
            <a:extLst>
              <a:ext uri="{FF2B5EF4-FFF2-40B4-BE49-F238E27FC236}">
                <a16:creationId xmlns:a16="http://schemas.microsoft.com/office/drawing/2014/main" id="{C0E4965B-81E2-9AF5-0C04-55A8BF96E2BA}"/>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232;p27">
            <a:extLst>
              <a:ext uri="{FF2B5EF4-FFF2-40B4-BE49-F238E27FC236}">
                <a16:creationId xmlns:a16="http://schemas.microsoft.com/office/drawing/2014/main" id="{3C9E63FB-E169-5E66-7F73-20C87CFA9A63}"/>
              </a:ext>
            </a:extLst>
          </p:cNvPr>
          <p:cNvGrpSpPr/>
          <p:nvPr/>
        </p:nvGrpSpPr>
        <p:grpSpPr>
          <a:xfrm>
            <a:off x="238515" y="90242"/>
            <a:ext cx="216784" cy="199039"/>
            <a:chOff x="285677" y="4429254"/>
            <a:chExt cx="216784" cy="199039"/>
          </a:xfrm>
        </p:grpSpPr>
        <p:sp>
          <p:nvSpPr>
            <p:cNvPr id="43" name="Google Shape;233;p27">
              <a:extLst>
                <a:ext uri="{FF2B5EF4-FFF2-40B4-BE49-F238E27FC236}">
                  <a16:creationId xmlns:a16="http://schemas.microsoft.com/office/drawing/2014/main" id="{670F4D63-43F9-D84D-CA67-F19C8336BBE4}"/>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4;p27">
              <a:extLst>
                <a:ext uri="{FF2B5EF4-FFF2-40B4-BE49-F238E27FC236}">
                  <a16:creationId xmlns:a16="http://schemas.microsoft.com/office/drawing/2014/main" id="{3AB8692C-E7E8-2140-1C7C-1B2A6A18061B}"/>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5;p27">
              <a:extLst>
                <a:ext uri="{FF2B5EF4-FFF2-40B4-BE49-F238E27FC236}">
                  <a16:creationId xmlns:a16="http://schemas.microsoft.com/office/drawing/2014/main" id="{ED654569-B03F-E4B6-B903-61D8E5BC023F}"/>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6;p27">
              <a:extLst>
                <a:ext uri="{FF2B5EF4-FFF2-40B4-BE49-F238E27FC236}">
                  <a16:creationId xmlns:a16="http://schemas.microsoft.com/office/drawing/2014/main" id="{B581FFDA-5F77-8F0E-B2D4-CA29754C7A8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7;p27">
              <a:extLst>
                <a:ext uri="{FF2B5EF4-FFF2-40B4-BE49-F238E27FC236}">
                  <a16:creationId xmlns:a16="http://schemas.microsoft.com/office/drawing/2014/main" id="{69FEEC01-220E-07CD-3CA8-C474E77FE221}"/>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8;p27">
              <a:extLst>
                <a:ext uri="{FF2B5EF4-FFF2-40B4-BE49-F238E27FC236}">
                  <a16:creationId xmlns:a16="http://schemas.microsoft.com/office/drawing/2014/main" id="{2456439D-A79C-438D-FC7D-3D38C9A80B00}"/>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p27">
              <a:extLst>
                <a:ext uri="{FF2B5EF4-FFF2-40B4-BE49-F238E27FC236}">
                  <a16:creationId xmlns:a16="http://schemas.microsoft.com/office/drawing/2014/main" id="{4E538C0B-5F20-C2A1-FC3A-53BC84952D1C}"/>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0;p27">
              <a:extLst>
                <a:ext uri="{FF2B5EF4-FFF2-40B4-BE49-F238E27FC236}">
                  <a16:creationId xmlns:a16="http://schemas.microsoft.com/office/drawing/2014/main" id="{3310E704-A133-0263-E0D5-A58C016FFE59}"/>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1;p27">
              <a:extLst>
                <a:ext uri="{FF2B5EF4-FFF2-40B4-BE49-F238E27FC236}">
                  <a16:creationId xmlns:a16="http://schemas.microsoft.com/office/drawing/2014/main" id="{AC328ACD-6C0E-5EE1-4CA3-798D18C8686A}"/>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242;p27">
            <a:extLst>
              <a:ext uri="{FF2B5EF4-FFF2-40B4-BE49-F238E27FC236}">
                <a16:creationId xmlns:a16="http://schemas.microsoft.com/office/drawing/2014/main" id="{FB18035D-5358-7C0A-E30E-99CC2FA2598B}"/>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3" name="Google Shape;244;p27">
            <a:extLst>
              <a:ext uri="{FF2B5EF4-FFF2-40B4-BE49-F238E27FC236}">
                <a16:creationId xmlns:a16="http://schemas.microsoft.com/office/drawing/2014/main" id="{EE568C77-6BE4-560A-2B58-2414782CD75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4" name="Google Shape;248;p27">
            <a:extLst>
              <a:ext uri="{FF2B5EF4-FFF2-40B4-BE49-F238E27FC236}">
                <a16:creationId xmlns:a16="http://schemas.microsoft.com/office/drawing/2014/main" id="{59C09D30-C94C-C569-1F5F-889B1B59BC9B}"/>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5" name="Google Shape;249;p27">
            <a:extLst>
              <a:ext uri="{FF2B5EF4-FFF2-40B4-BE49-F238E27FC236}">
                <a16:creationId xmlns:a16="http://schemas.microsoft.com/office/drawing/2014/main" id="{EB2611DE-C683-D80B-7B14-F6791A45F676}"/>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044FA48-8A92-6AE1-5B26-8E50E91ACD49}"/>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7" name="Google Shape;244;p27">
            <a:extLst>
              <a:ext uri="{FF2B5EF4-FFF2-40B4-BE49-F238E27FC236}">
                <a16:creationId xmlns:a16="http://schemas.microsoft.com/office/drawing/2014/main" id="{09F653A0-AC28-8EF9-2C60-DC8DA8D39A4A}"/>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430750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sp>
        <p:nvSpPr>
          <p:cNvPr id="39" name="TextBox 38">
            <a:extLst>
              <a:ext uri="{FF2B5EF4-FFF2-40B4-BE49-F238E27FC236}">
                <a16:creationId xmlns:a16="http://schemas.microsoft.com/office/drawing/2014/main" id="{7446CED0-D118-B8FA-5E66-3F6EEAAA27EC}"/>
              </a:ext>
            </a:extLst>
          </p:cNvPr>
          <p:cNvSpPr txBox="1"/>
          <p:nvPr/>
        </p:nvSpPr>
        <p:spPr>
          <a:xfrm>
            <a:off x="3680128" y="4044125"/>
            <a:ext cx="4832944" cy="584775"/>
          </a:xfrm>
          <a:prstGeom prst="rect">
            <a:avLst/>
          </a:prstGeom>
          <a:noFill/>
        </p:spPr>
        <p:txBody>
          <a:bodyPr wrap="square" rtlCol="0">
            <a:spAutoFit/>
          </a:bodyPr>
          <a:lstStyle/>
          <a:p>
            <a:r>
              <a:rPr lang="en-US" sz="1600" dirty="0">
                <a:latin typeface="Abel" panose="02000506030000020004" pitchFamily="2" charset="0"/>
              </a:rPr>
              <a:t>Get first rows of a </a:t>
            </a:r>
            <a:r>
              <a:rPr lang="en-US" sz="1600" dirty="0" err="1">
                <a:latin typeface="Abel" panose="02000506030000020004" pitchFamily="2" charset="0"/>
              </a:rPr>
              <a:t>DataFrame</a:t>
            </a:r>
            <a:r>
              <a:rPr lang="en-US" sz="1600" dirty="0">
                <a:latin typeface="Abel" panose="02000506030000020004" pitchFamily="2" charset="0"/>
              </a:rPr>
              <a:t>: </a:t>
            </a:r>
            <a:r>
              <a:rPr lang="en-US" sz="1600" b="1" dirty="0">
                <a:latin typeface="Abel" panose="02000506030000020004" pitchFamily="2" charset="0"/>
              </a:rPr>
              <a:t>head() </a:t>
            </a:r>
            <a:r>
              <a:rPr lang="en-US" sz="1600" dirty="0">
                <a:latin typeface="Abel" panose="02000506030000020004" pitchFamily="2" charset="0"/>
                <a:sym typeface="Wingdings" panose="05000000000000000000" pitchFamily="2" charset="2"/>
              </a:rPr>
              <a:t> head(Students)</a:t>
            </a:r>
          </a:p>
          <a:p>
            <a:r>
              <a:rPr lang="en-US" sz="1600" dirty="0">
                <a:latin typeface="Abel" panose="02000506030000020004" pitchFamily="2" charset="0"/>
              </a:rPr>
              <a:t>Get last rows of a </a:t>
            </a:r>
            <a:r>
              <a:rPr lang="en-US" sz="1600" dirty="0" err="1">
                <a:latin typeface="Abel" panose="02000506030000020004" pitchFamily="2" charset="0"/>
              </a:rPr>
              <a:t>DataFrame</a:t>
            </a:r>
            <a:r>
              <a:rPr lang="en-US" sz="1600" dirty="0">
                <a:latin typeface="Abel" panose="02000506030000020004" pitchFamily="2" charset="0"/>
              </a:rPr>
              <a:t>: </a:t>
            </a:r>
            <a:r>
              <a:rPr lang="en-US" sz="1600" b="1" dirty="0">
                <a:latin typeface="Abel" panose="02000506030000020004" pitchFamily="2" charset="0"/>
              </a:rPr>
              <a:t>tail() </a:t>
            </a:r>
            <a:r>
              <a:rPr lang="en-US" sz="1600" dirty="0">
                <a:latin typeface="Abel" panose="02000506030000020004" pitchFamily="2" charset="0"/>
                <a:sym typeface="Wingdings" panose="05000000000000000000" pitchFamily="2" charset="2"/>
              </a:rPr>
              <a:t> tail(Students)</a:t>
            </a:r>
            <a:endParaRPr lang="en-US" sz="1600" dirty="0">
              <a:latin typeface="Abel" panose="02000506030000020004" pitchFamily="2" charset="0"/>
            </a:endParaRPr>
          </a:p>
        </p:txBody>
      </p:sp>
      <p:sp>
        <p:nvSpPr>
          <p:cNvPr id="3" name="Title 2">
            <a:extLst>
              <a:ext uri="{FF2B5EF4-FFF2-40B4-BE49-F238E27FC236}">
                <a16:creationId xmlns:a16="http://schemas.microsoft.com/office/drawing/2014/main" id="{88A4D63B-CCB9-A897-46C3-8864880AEC8C}"/>
              </a:ext>
            </a:extLst>
          </p:cNvPr>
          <p:cNvSpPr>
            <a:spLocks noGrp="1"/>
          </p:cNvSpPr>
          <p:nvPr>
            <p:ph type="ctrTitle"/>
          </p:nvPr>
        </p:nvSpPr>
        <p:spPr/>
        <p:txBody>
          <a:bodyPr/>
          <a:lstStyle/>
          <a:p>
            <a:r>
              <a:rPr lang="en-CA" sz="2000" dirty="0" err="1">
                <a:solidFill>
                  <a:srgbClr val="FFFFFF"/>
                </a:solidFill>
                <a:ea typeface="Calibri" panose="020F0502020204030204" pitchFamily="34" charset="0"/>
                <a:cs typeface="Arial" panose="020B0604020202020204" pitchFamily="34" charset="0"/>
              </a:rPr>
              <a:t>DataFrames</a:t>
            </a:r>
            <a:r>
              <a:rPr lang="en-CA" sz="2000" dirty="0">
                <a:solidFill>
                  <a:srgbClr val="FFFFFF"/>
                </a:solidFill>
                <a:ea typeface="Calibri" panose="020F0502020204030204" pitchFamily="34" charset="0"/>
                <a:cs typeface="Arial" panose="020B0604020202020204" pitchFamily="34" charset="0"/>
              </a:rPr>
              <a:t> in R</a:t>
            </a:r>
            <a:endParaRPr lang="en-CA" dirty="0"/>
          </a:p>
        </p:txBody>
      </p:sp>
      <p:sp>
        <p:nvSpPr>
          <p:cNvPr id="28" name="Text Placeholder 27">
            <a:extLst>
              <a:ext uri="{FF2B5EF4-FFF2-40B4-BE49-F238E27FC236}">
                <a16:creationId xmlns:a16="http://schemas.microsoft.com/office/drawing/2014/main" id="{F2B46C57-35E6-405A-FC08-E0DE4E227876}"/>
              </a:ext>
            </a:extLst>
          </p:cNvPr>
          <p:cNvSpPr>
            <a:spLocks noGrp="1"/>
          </p:cNvSpPr>
          <p:nvPr>
            <p:ph type="body" idx="1"/>
          </p:nvPr>
        </p:nvSpPr>
        <p:spPr/>
        <p:txBody>
          <a:bodyPr/>
          <a:lstStyle/>
          <a:p>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You can access the elements of a data frame using the </a:t>
            </a:r>
            <a:r>
              <a:rPr lang="en-CA" b="1"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operator or the square bracket </a:t>
            </a:r>
            <a:r>
              <a:rPr lang="en-CA" b="1" dirty="0">
                <a:solidFill>
                  <a:schemeClr val="bg1">
                    <a:lumMod val="10000"/>
                  </a:schemeClr>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 operator. </a:t>
            </a:r>
          </a:p>
          <a:p>
            <a:pPr marL="541338" indent="-285750">
              <a:buFont typeface="Arial" panose="020B0604020202020204" pitchFamily="34" charset="0"/>
              <a:buChar char="•"/>
            </a:pPr>
            <a:endPar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endParaRPr>
          </a:p>
          <a:p>
            <a:pPr marL="541338" indent="-285750">
              <a:buFont typeface="Arial" panose="020B0604020202020204" pitchFamily="34" charset="0"/>
              <a:buChar char="•"/>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For example, to access “Name” column of the “Students” data frame we can use the following code:</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55588">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D50526"/>
                </a:solidFill>
                <a:effectLst/>
                <a:latin typeface="Abel" panose="02000506030000020004" pitchFamily="2" charset="0"/>
                <a:ea typeface="Times New Roman" panose="02020603050405020304" pitchFamily="18" charset="0"/>
                <a:cs typeface="Arial" panose="020B0604020202020204" pitchFamily="34" charset="0"/>
              </a:rPr>
              <a:t>		Students </a:t>
            </a:r>
            <a:r>
              <a:rPr lang="en-CA" dirty="0">
                <a:solidFill>
                  <a:srgbClr val="D50526"/>
                </a:solidFill>
                <a:effectLst/>
                <a:latin typeface="Abel" panose="02000506030000020004" pitchFamily="2" charset="0"/>
                <a:ea typeface="Times New Roman" panose="02020603050405020304" pitchFamily="18" charset="0"/>
                <a:cs typeface="Courier New" panose="02070309020205020404" pitchFamily="49" charset="0"/>
              </a:rPr>
              <a:t>$Name </a:t>
            </a:r>
            <a:endParaRPr lang="en-CA" dirty="0">
              <a:solidFill>
                <a:srgbClr val="D50526"/>
              </a:solidFill>
              <a:effectLst/>
              <a:latin typeface="Abel" panose="02000506030000020004" pitchFamily="2" charset="0"/>
              <a:ea typeface="Calibri" panose="020F0502020204030204" pitchFamily="34" charset="0"/>
              <a:cs typeface="Arial" panose="020B0604020202020204" pitchFamily="34" charset="0"/>
            </a:endParaRPr>
          </a:p>
          <a:p>
            <a:pPr marL="541338" indent="-285750">
              <a:buFont typeface="Arial" panose="020B0604020202020204" pitchFamily="34" charset="0"/>
              <a:buChar char="•"/>
            </a:pPr>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To access the second row of the “Students” data frame , we can use the following code:</a:t>
            </a:r>
            <a:endParaRPr lang="en-CA"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55588">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dirty="0">
                <a:solidFill>
                  <a:srgbClr val="D50526"/>
                </a:solidFill>
                <a:effectLst/>
                <a:latin typeface="Abel" panose="02000506030000020004" pitchFamily="2" charset="0"/>
                <a:ea typeface="Times New Roman" panose="02020603050405020304" pitchFamily="18" charset="0"/>
                <a:cs typeface="Arial" panose="020B0604020202020204" pitchFamily="34" charset="0"/>
              </a:rPr>
              <a:t>		Students</a:t>
            </a:r>
            <a:r>
              <a:rPr lang="en-CA" dirty="0">
                <a:solidFill>
                  <a:srgbClr val="D50526"/>
                </a:solidFill>
                <a:effectLst/>
                <a:latin typeface="Abel" panose="02000506030000020004" pitchFamily="2" charset="0"/>
                <a:ea typeface="Times New Roman" panose="02020603050405020304" pitchFamily="18" charset="0"/>
                <a:cs typeface="Courier New" panose="02070309020205020404" pitchFamily="49" charset="0"/>
              </a:rPr>
              <a:t>[2, ] </a:t>
            </a:r>
            <a:endParaRPr lang="en-CA" dirty="0">
              <a:solidFill>
                <a:srgbClr val="D50526"/>
              </a:solidFill>
              <a:effectLst/>
              <a:latin typeface="Abel" panose="02000506030000020004" pitchFamily="2" charset="0"/>
              <a:ea typeface="Calibri" panose="020F0502020204030204" pitchFamily="34" charset="0"/>
              <a:cs typeface="Arial" panose="020B0604020202020204" pitchFamily="34" charset="0"/>
            </a:endParaRPr>
          </a:p>
          <a:p>
            <a:r>
              <a:rPr lang="en-CA" dirty="0">
                <a:solidFill>
                  <a:schemeClr val="bg1">
                    <a:lumMod val="10000"/>
                  </a:schemeClr>
                </a:solidFill>
                <a:effectLst/>
                <a:latin typeface="Abel" panose="02000506030000020004" pitchFamily="2" charset="0"/>
                <a:ea typeface="Times New Roman" panose="02020603050405020304" pitchFamily="18" charset="0"/>
                <a:cs typeface="Arial" panose="020B0604020202020204" pitchFamily="34" charset="0"/>
              </a:rPr>
              <a:t>You can also use logical operators to select specific rows or columns based on a condition. For example, to select all rows where the Age is greater than 15, you can use the following code:</a:t>
            </a:r>
          </a:p>
          <a:p>
            <a:pPr>
              <a:spcBef>
                <a:spcPts val="1500"/>
              </a:spcBef>
              <a:spcAft>
                <a:spcPts val="1500"/>
              </a:spcAft>
            </a:pPr>
            <a:r>
              <a:rPr lang="en-CA" dirty="0">
                <a:solidFill>
                  <a:srgbClr val="D50526"/>
                </a:solidFill>
                <a:effectLst/>
                <a:latin typeface="Abel" panose="02000506030000020004" pitchFamily="2" charset="0"/>
                <a:ea typeface="Times New Roman" panose="02020603050405020304" pitchFamily="18" charset="0"/>
                <a:cs typeface="Arial" panose="020B0604020202020204" pitchFamily="34" charset="0"/>
              </a:rPr>
              <a:t>Students</a:t>
            </a:r>
            <a:r>
              <a:rPr lang="en-CA" dirty="0">
                <a:solidFill>
                  <a:srgbClr val="D50526"/>
                </a:solidFill>
                <a:effectLst/>
                <a:latin typeface="Abel" panose="02000506030000020004" pitchFamily="2" charset="0"/>
                <a:ea typeface="Times New Roman" panose="02020603050405020304" pitchFamily="18" charset="0"/>
                <a:cs typeface="Courier New" panose="02070309020205020404" pitchFamily="49" charset="0"/>
              </a:rPr>
              <a:t>[</a:t>
            </a:r>
            <a:r>
              <a:rPr lang="en-CA" dirty="0" err="1">
                <a:solidFill>
                  <a:srgbClr val="D50526"/>
                </a:solidFill>
                <a:effectLst/>
                <a:latin typeface="Abel" panose="02000506030000020004" pitchFamily="2" charset="0"/>
                <a:ea typeface="Times New Roman" panose="02020603050405020304" pitchFamily="18" charset="0"/>
                <a:cs typeface="Arial" panose="020B0604020202020204" pitchFamily="34" charset="0"/>
              </a:rPr>
              <a:t>Students$Age</a:t>
            </a:r>
            <a:r>
              <a:rPr lang="en-CA" dirty="0">
                <a:solidFill>
                  <a:srgbClr val="D50526"/>
                </a:solidFill>
                <a:effectLst/>
                <a:latin typeface="Abel" panose="02000506030000020004" pitchFamily="2" charset="0"/>
                <a:ea typeface="Times New Roman" panose="02020603050405020304" pitchFamily="18" charset="0"/>
                <a:cs typeface="Arial" panose="020B0604020202020204" pitchFamily="34" charset="0"/>
              </a:rPr>
              <a:t> &gt; </a:t>
            </a:r>
            <a:r>
              <a:rPr lang="en-CA" dirty="0">
                <a:solidFill>
                  <a:srgbClr val="D50526"/>
                </a:solidFill>
                <a:latin typeface="Abel" panose="02000506030000020004" pitchFamily="2" charset="0"/>
                <a:ea typeface="Times New Roman" panose="02020603050405020304" pitchFamily="18" charset="0"/>
                <a:cs typeface="Courier New" panose="02070309020205020404" pitchFamily="49" charset="0"/>
              </a:rPr>
              <a:t>15</a:t>
            </a:r>
            <a:r>
              <a:rPr lang="en-CA" dirty="0">
                <a:solidFill>
                  <a:srgbClr val="D50526"/>
                </a:solidFill>
                <a:effectLst/>
                <a:latin typeface="Abel" panose="02000506030000020004" pitchFamily="2" charset="0"/>
                <a:ea typeface="Times New Roman" panose="02020603050405020304" pitchFamily="18" charset="0"/>
                <a:cs typeface="Courier New" panose="02070309020205020404" pitchFamily="49" charset="0"/>
              </a:rPr>
              <a:t>, ]</a:t>
            </a:r>
            <a:endParaRPr lang="en-CA" dirty="0"/>
          </a:p>
        </p:txBody>
      </p:sp>
      <p:sp>
        <p:nvSpPr>
          <p:cNvPr id="29" name="Google Shape;229;p27">
            <a:hlinkClick r:id="" action="ppaction://noaction"/>
            <a:extLst>
              <a:ext uri="{FF2B5EF4-FFF2-40B4-BE49-F238E27FC236}">
                <a16:creationId xmlns:a16="http://schemas.microsoft.com/office/drawing/2014/main" id="{5E91071D-B60E-8EEB-F984-39E461BE025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p27">
            <a:extLst>
              <a:ext uri="{FF2B5EF4-FFF2-40B4-BE49-F238E27FC236}">
                <a16:creationId xmlns:a16="http://schemas.microsoft.com/office/drawing/2014/main" id="{C9B257F4-EE9F-4B57-AA27-153E98FE99A6}"/>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p27">
            <a:extLst>
              <a:ext uri="{FF2B5EF4-FFF2-40B4-BE49-F238E27FC236}">
                <a16:creationId xmlns:a16="http://schemas.microsoft.com/office/drawing/2014/main" id="{623DA04A-A29B-A3FA-24A3-5B89E4D281D2}"/>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p27">
            <a:hlinkClick r:id="rId3"/>
            <a:extLst>
              <a:ext uri="{FF2B5EF4-FFF2-40B4-BE49-F238E27FC236}">
                <a16:creationId xmlns:a16="http://schemas.microsoft.com/office/drawing/2014/main" id="{52E249D9-B6F9-C4F9-8887-4CF7AEE3DE99}"/>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7;p27">
            <a:hlinkClick r:id="rId4"/>
            <a:extLst>
              <a:ext uri="{FF2B5EF4-FFF2-40B4-BE49-F238E27FC236}">
                <a16:creationId xmlns:a16="http://schemas.microsoft.com/office/drawing/2014/main" id="{103BCDFC-D901-F1F9-ADEB-2CCD11A69CC5}"/>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p27">
            <a:hlinkClick r:id="" action="ppaction://noaction"/>
            <a:extLst>
              <a:ext uri="{FF2B5EF4-FFF2-40B4-BE49-F238E27FC236}">
                <a16:creationId xmlns:a16="http://schemas.microsoft.com/office/drawing/2014/main" id="{6DF6938D-D766-278F-F0E4-C0CF5395920D}"/>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hlinkClick r:id="" action="ppaction://noaction"/>
            <a:extLst>
              <a:ext uri="{FF2B5EF4-FFF2-40B4-BE49-F238E27FC236}">
                <a16:creationId xmlns:a16="http://schemas.microsoft.com/office/drawing/2014/main" id="{F944F122-581A-0419-EF67-4C53162911E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hlinkClick r:id="rId5"/>
            <a:extLst>
              <a:ext uri="{FF2B5EF4-FFF2-40B4-BE49-F238E27FC236}">
                <a16:creationId xmlns:a16="http://schemas.microsoft.com/office/drawing/2014/main" id="{415727A0-E123-DFB8-776D-CF5E2B81DFB2}"/>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32;p27">
            <a:extLst>
              <a:ext uri="{FF2B5EF4-FFF2-40B4-BE49-F238E27FC236}">
                <a16:creationId xmlns:a16="http://schemas.microsoft.com/office/drawing/2014/main" id="{8D223DCC-F3A0-317F-DB03-9A8A735F2B29}"/>
              </a:ext>
            </a:extLst>
          </p:cNvPr>
          <p:cNvGrpSpPr/>
          <p:nvPr/>
        </p:nvGrpSpPr>
        <p:grpSpPr>
          <a:xfrm>
            <a:off x="238515" y="90242"/>
            <a:ext cx="216784" cy="199039"/>
            <a:chOff x="285677" y="4429254"/>
            <a:chExt cx="216784" cy="199039"/>
          </a:xfrm>
        </p:grpSpPr>
        <p:sp>
          <p:nvSpPr>
            <p:cNvPr id="41" name="Google Shape;233;p27">
              <a:extLst>
                <a:ext uri="{FF2B5EF4-FFF2-40B4-BE49-F238E27FC236}">
                  <a16:creationId xmlns:a16="http://schemas.microsoft.com/office/drawing/2014/main" id="{3B7461B4-54F8-15AD-94B2-E86ADECA841B}"/>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4;p27">
              <a:extLst>
                <a:ext uri="{FF2B5EF4-FFF2-40B4-BE49-F238E27FC236}">
                  <a16:creationId xmlns:a16="http://schemas.microsoft.com/office/drawing/2014/main" id="{76974FA3-384B-D9DB-54C1-5513658F9B7C}"/>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p27">
              <a:extLst>
                <a:ext uri="{FF2B5EF4-FFF2-40B4-BE49-F238E27FC236}">
                  <a16:creationId xmlns:a16="http://schemas.microsoft.com/office/drawing/2014/main" id="{BCA86DF3-0FC5-5891-AF18-29F74F45E3D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p27">
              <a:extLst>
                <a:ext uri="{FF2B5EF4-FFF2-40B4-BE49-F238E27FC236}">
                  <a16:creationId xmlns:a16="http://schemas.microsoft.com/office/drawing/2014/main" id="{99FC19FE-FF2F-C980-7355-BC58E9B9AAE4}"/>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7">
              <a:extLst>
                <a:ext uri="{FF2B5EF4-FFF2-40B4-BE49-F238E27FC236}">
                  <a16:creationId xmlns:a16="http://schemas.microsoft.com/office/drawing/2014/main" id="{B39C390C-4218-CCB1-BA43-78975ADFE809}"/>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p27">
              <a:extLst>
                <a:ext uri="{FF2B5EF4-FFF2-40B4-BE49-F238E27FC236}">
                  <a16:creationId xmlns:a16="http://schemas.microsoft.com/office/drawing/2014/main" id="{D7F22DF9-3E40-F14C-5C2A-84BCE6535F04}"/>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p27">
              <a:extLst>
                <a:ext uri="{FF2B5EF4-FFF2-40B4-BE49-F238E27FC236}">
                  <a16:creationId xmlns:a16="http://schemas.microsoft.com/office/drawing/2014/main" id="{FCA45278-901E-6E77-85AE-0957AB399939}"/>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0;p27">
              <a:extLst>
                <a:ext uri="{FF2B5EF4-FFF2-40B4-BE49-F238E27FC236}">
                  <a16:creationId xmlns:a16="http://schemas.microsoft.com/office/drawing/2014/main" id="{202DEA6F-4993-6D2D-FCD8-BF88414767BE}"/>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1;p27">
              <a:extLst>
                <a:ext uri="{FF2B5EF4-FFF2-40B4-BE49-F238E27FC236}">
                  <a16:creationId xmlns:a16="http://schemas.microsoft.com/office/drawing/2014/main" id="{CF1CDC70-C0A2-8421-56B1-7F2E75BCE848}"/>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42;p27">
            <a:extLst>
              <a:ext uri="{FF2B5EF4-FFF2-40B4-BE49-F238E27FC236}">
                <a16:creationId xmlns:a16="http://schemas.microsoft.com/office/drawing/2014/main" id="{EF09D2C3-F01B-AC7B-4B3E-BC06572B265D}"/>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1" name="Google Shape;244;p27">
            <a:extLst>
              <a:ext uri="{FF2B5EF4-FFF2-40B4-BE49-F238E27FC236}">
                <a16:creationId xmlns:a16="http://schemas.microsoft.com/office/drawing/2014/main" id="{79C0A680-5068-D33E-BF86-0AE51CDFFCB1}"/>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2" name="Google Shape;248;p27">
            <a:extLst>
              <a:ext uri="{FF2B5EF4-FFF2-40B4-BE49-F238E27FC236}">
                <a16:creationId xmlns:a16="http://schemas.microsoft.com/office/drawing/2014/main" id="{B498D7FA-4BA2-516C-7780-0B4B1D750D48}"/>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3" name="Google Shape;249;p27">
            <a:extLst>
              <a:ext uri="{FF2B5EF4-FFF2-40B4-BE49-F238E27FC236}">
                <a16:creationId xmlns:a16="http://schemas.microsoft.com/office/drawing/2014/main" id="{E1D63FD6-F57A-B3C5-C496-C3DD85FB0238}"/>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4" name="Google Shape;250;p27">
            <a:extLst>
              <a:ext uri="{FF2B5EF4-FFF2-40B4-BE49-F238E27FC236}">
                <a16:creationId xmlns:a16="http://schemas.microsoft.com/office/drawing/2014/main" id="{80CF534F-2CB2-F6BA-D6E9-45C933B541A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5" name="Google Shape;244;p27">
            <a:extLst>
              <a:ext uri="{FF2B5EF4-FFF2-40B4-BE49-F238E27FC236}">
                <a16:creationId xmlns:a16="http://schemas.microsoft.com/office/drawing/2014/main" id="{3E846AB2-9EA3-559F-CF3F-550309E829E7}"/>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490593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pic>
        <p:nvPicPr>
          <p:cNvPr id="34" name="Picture 33">
            <a:extLst>
              <a:ext uri="{FF2B5EF4-FFF2-40B4-BE49-F238E27FC236}">
                <a16:creationId xmlns:a16="http://schemas.microsoft.com/office/drawing/2014/main" id="{68D67E4F-B51D-0BAF-8BCF-1B0183609E13}"/>
              </a:ext>
            </a:extLst>
          </p:cNvPr>
          <p:cNvPicPr>
            <a:picLocks noChangeAspect="1"/>
          </p:cNvPicPr>
          <p:nvPr/>
        </p:nvPicPr>
        <p:blipFill>
          <a:blip r:embed="rId3"/>
          <a:stretch>
            <a:fillRect/>
          </a:stretch>
        </p:blipFill>
        <p:spPr>
          <a:xfrm>
            <a:off x="6549491" y="1780890"/>
            <a:ext cx="1836406" cy="464960"/>
          </a:xfrm>
          <a:prstGeom prst="rect">
            <a:avLst/>
          </a:prstGeom>
        </p:spPr>
      </p:pic>
      <p:pic>
        <p:nvPicPr>
          <p:cNvPr id="36" name="Picture 35">
            <a:extLst>
              <a:ext uri="{FF2B5EF4-FFF2-40B4-BE49-F238E27FC236}">
                <a16:creationId xmlns:a16="http://schemas.microsoft.com/office/drawing/2014/main" id="{2314E147-7AA8-233F-8C02-B1FD89763FDF}"/>
              </a:ext>
            </a:extLst>
          </p:cNvPr>
          <p:cNvPicPr>
            <a:picLocks noChangeAspect="1"/>
          </p:cNvPicPr>
          <p:nvPr/>
        </p:nvPicPr>
        <p:blipFill>
          <a:blip r:embed="rId4"/>
          <a:stretch>
            <a:fillRect/>
          </a:stretch>
        </p:blipFill>
        <p:spPr>
          <a:xfrm>
            <a:off x="6564396" y="2294841"/>
            <a:ext cx="1806597" cy="429183"/>
          </a:xfrm>
          <a:prstGeom prst="rect">
            <a:avLst/>
          </a:prstGeom>
        </p:spPr>
      </p:pic>
      <p:pic>
        <p:nvPicPr>
          <p:cNvPr id="40" name="Picture 39">
            <a:extLst>
              <a:ext uri="{FF2B5EF4-FFF2-40B4-BE49-F238E27FC236}">
                <a16:creationId xmlns:a16="http://schemas.microsoft.com/office/drawing/2014/main" id="{12AB4BA2-1551-E742-C079-55F5AB6B63B5}"/>
              </a:ext>
            </a:extLst>
          </p:cNvPr>
          <p:cNvPicPr>
            <a:picLocks noChangeAspect="1"/>
          </p:cNvPicPr>
          <p:nvPr/>
        </p:nvPicPr>
        <p:blipFill>
          <a:blip r:embed="rId5"/>
          <a:stretch>
            <a:fillRect/>
          </a:stretch>
        </p:blipFill>
        <p:spPr>
          <a:xfrm>
            <a:off x="6564396" y="2773015"/>
            <a:ext cx="1806597" cy="487184"/>
          </a:xfrm>
          <a:prstGeom prst="rect">
            <a:avLst/>
          </a:prstGeom>
        </p:spPr>
      </p:pic>
      <p:pic>
        <p:nvPicPr>
          <p:cNvPr id="42" name="Picture 41">
            <a:extLst>
              <a:ext uri="{FF2B5EF4-FFF2-40B4-BE49-F238E27FC236}">
                <a16:creationId xmlns:a16="http://schemas.microsoft.com/office/drawing/2014/main" id="{50913A4C-1A93-A0D7-2390-29321EE1DA20}"/>
              </a:ext>
            </a:extLst>
          </p:cNvPr>
          <p:cNvPicPr>
            <a:picLocks noChangeAspect="1"/>
          </p:cNvPicPr>
          <p:nvPr/>
        </p:nvPicPr>
        <p:blipFill rotWithShape="1">
          <a:blip r:embed="rId6"/>
          <a:srcRect l="1090"/>
          <a:stretch/>
        </p:blipFill>
        <p:spPr>
          <a:xfrm>
            <a:off x="6574237" y="3309190"/>
            <a:ext cx="1786915" cy="487184"/>
          </a:xfrm>
          <a:prstGeom prst="rect">
            <a:avLst/>
          </a:prstGeom>
        </p:spPr>
      </p:pic>
      <p:pic>
        <p:nvPicPr>
          <p:cNvPr id="44" name="Picture 43">
            <a:extLst>
              <a:ext uri="{FF2B5EF4-FFF2-40B4-BE49-F238E27FC236}">
                <a16:creationId xmlns:a16="http://schemas.microsoft.com/office/drawing/2014/main" id="{7777F14F-A19D-DEEC-4653-E8299E7109F7}"/>
              </a:ext>
            </a:extLst>
          </p:cNvPr>
          <p:cNvPicPr>
            <a:picLocks noChangeAspect="1"/>
          </p:cNvPicPr>
          <p:nvPr/>
        </p:nvPicPr>
        <p:blipFill>
          <a:blip r:embed="rId7"/>
          <a:stretch>
            <a:fillRect/>
          </a:stretch>
        </p:blipFill>
        <p:spPr>
          <a:xfrm>
            <a:off x="6574237" y="3845366"/>
            <a:ext cx="1786915" cy="562332"/>
          </a:xfrm>
          <a:prstGeom prst="rect">
            <a:avLst/>
          </a:prstGeom>
        </p:spPr>
      </p:pic>
      <p:sp>
        <p:nvSpPr>
          <p:cNvPr id="3" name="Title 2">
            <a:extLst>
              <a:ext uri="{FF2B5EF4-FFF2-40B4-BE49-F238E27FC236}">
                <a16:creationId xmlns:a16="http://schemas.microsoft.com/office/drawing/2014/main" id="{6928BD41-7BE5-3572-D20F-1925B72D107B}"/>
              </a:ext>
            </a:extLst>
          </p:cNvPr>
          <p:cNvSpPr>
            <a:spLocks noGrp="1"/>
          </p:cNvSpPr>
          <p:nvPr>
            <p:ph type="ctrTitle"/>
          </p:nvPr>
        </p:nvSpPr>
        <p:spPr/>
        <p:txBody>
          <a:bodyPr/>
          <a:lstStyle/>
          <a:p>
            <a:r>
              <a:rPr lang="en-CA" sz="2000" dirty="0">
                <a:solidFill>
                  <a:srgbClr val="FFFFFF"/>
                </a:solidFill>
                <a:ea typeface="Calibri" panose="020F0502020204030204" pitchFamily="34" charset="0"/>
                <a:cs typeface="Arial" panose="020B0604020202020204" pitchFamily="34" charset="0"/>
              </a:rPr>
              <a:t>Basic Built-in Functions in R</a:t>
            </a:r>
            <a:endParaRPr lang="en-CA" dirty="0"/>
          </a:p>
        </p:txBody>
      </p:sp>
      <p:sp>
        <p:nvSpPr>
          <p:cNvPr id="28" name="Text Placeholder 27">
            <a:extLst>
              <a:ext uri="{FF2B5EF4-FFF2-40B4-BE49-F238E27FC236}">
                <a16:creationId xmlns:a16="http://schemas.microsoft.com/office/drawing/2014/main" id="{00081AB5-E35D-3909-34A6-972AF6D46E28}"/>
              </a:ext>
            </a:extLst>
          </p:cNvPr>
          <p:cNvSpPr>
            <a:spLocks noGrp="1"/>
          </p:cNvSpPr>
          <p:nvPr>
            <p:ph type="body" idx="1"/>
          </p:nvPr>
        </p:nvSpPr>
        <p:spPr/>
        <p:txBody>
          <a:bodyPr/>
          <a:lstStyle/>
          <a:p>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Some basic Functions in R:</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print()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Prints the specified input to the console. </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sum()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Returns the sum of numeric data. </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mean()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Returns the mean of a numeric vector. </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err="1">
                <a:solidFill>
                  <a:srgbClr val="FF0000"/>
                </a:solidFill>
                <a:effectLst/>
                <a:latin typeface="Abel" panose="02000506030000020004" pitchFamily="2" charset="0"/>
                <a:ea typeface="Calibri" panose="020F0502020204030204" pitchFamily="34" charset="0"/>
                <a:cs typeface="Arial" panose="020B0604020202020204" pitchFamily="34" charset="0"/>
              </a:rPr>
              <a:t>sd</a:t>
            </a: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Returns the standard deviation of a numeric vector. </a:t>
            </a:r>
          </a:p>
          <a:p>
            <a:pPr marL="285750" indent="-285750">
              <a:buFont typeface="Arial" panose="020B0604020202020204" pitchFamily="34" charset="0"/>
              <a:buChar char="•"/>
            </a:pPr>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seq()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Generates a sequence of numbers.</a:t>
            </a:r>
            <a:endParaRPr lang="en-CA" dirty="0"/>
          </a:p>
        </p:txBody>
      </p:sp>
      <p:sp>
        <p:nvSpPr>
          <p:cNvPr id="29" name="Google Shape;229;p27">
            <a:hlinkClick r:id="" action="ppaction://noaction"/>
            <a:extLst>
              <a:ext uri="{FF2B5EF4-FFF2-40B4-BE49-F238E27FC236}">
                <a16:creationId xmlns:a16="http://schemas.microsoft.com/office/drawing/2014/main" id="{9ED4FB81-4AB3-C37D-4604-4029FF656C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p27">
            <a:extLst>
              <a:ext uri="{FF2B5EF4-FFF2-40B4-BE49-F238E27FC236}">
                <a16:creationId xmlns:a16="http://schemas.microsoft.com/office/drawing/2014/main" id="{062F6AED-29D6-9ED2-9A92-929D0633D2D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p27">
            <a:extLst>
              <a:ext uri="{FF2B5EF4-FFF2-40B4-BE49-F238E27FC236}">
                <a16:creationId xmlns:a16="http://schemas.microsoft.com/office/drawing/2014/main" id="{3736E5D7-0735-ADB4-6670-CC91122CD8BE}"/>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p27">
            <a:hlinkClick r:id="rId8"/>
            <a:extLst>
              <a:ext uri="{FF2B5EF4-FFF2-40B4-BE49-F238E27FC236}">
                <a16:creationId xmlns:a16="http://schemas.microsoft.com/office/drawing/2014/main" id="{58071449-1F87-9345-910A-C561A586DFE2}"/>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7;p27">
            <a:hlinkClick r:id="rId9"/>
            <a:extLst>
              <a:ext uri="{FF2B5EF4-FFF2-40B4-BE49-F238E27FC236}">
                <a16:creationId xmlns:a16="http://schemas.microsoft.com/office/drawing/2014/main" id="{0BC47BE0-EB17-B1D9-385B-5A3003035B12}"/>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27">
            <a:hlinkClick r:id="" action="ppaction://noaction"/>
            <a:extLst>
              <a:ext uri="{FF2B5EF4-FFF2-40B4-BE49-F238E27FC236}">
                <a16:creationId xmlns:a16="http://schemas.microsoft.com/office/drawing/2014/main" id="{59352366-F294-4935-DE1E-BE89299644A2}"/>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0;p27">
            <a:hlinkClick r:id="" action="ppaction://noaction"/>
            <a:extLst>
              <a:ext uri="{FF2B5EF4-FFF2-40B4-BE49-F238E27FC236}">
                <a16:creationId xmlns:a16="http://schemas.microsoft.com/office/drawing/2014/main" id="{7796D413-6A01-BA74-8E22-5A8D6E4988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hlinkClick r:id="rId10"/>
            <a:extLst>
              <a:ext uri="{FF2B5EF4-FFF2-40B4-BE49-F238E27FC236}">
                <a16:creationId xmlns:a16="http://schemas.microsoft.com/office/drawing/2014/main" id="{1453F38F-1569-8421-6F21-E21E4A9F4AE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232;p27">
            <a:extLst>
              <a:ext uri="{FF2B5EF4-FFF2-40B4-BE49-F238E27FC236}">
                <a16:creationId xmlns:a16="http://schemas.microsoft.com/office/drawing/2014/main" id="{CA16D5D4-F532-56DB-C3E2-5BF01BEECFBC}"/>
              </a:ext>
            </a:extLst>
          </p:cNvPr>
          <p:cNvGrpSpPr/>
          <p:nvPr/>
        </p:nvGrpSpPr>
        <p:grpSpPr>
          <a:xfrm>
            <a:off x="238515" y="90242"/>
            <a:ext cx="216784" cy="199039"/>
            <a:chOff x="285677" y="4429254"/>
            <a:chExt cx="216784" cy="199039"/>
          </a:xfrm>
        </p:grpSpPr>
        <p:sp>
          <p:nvSpPr>
            <p:cNvPr id="45" name="Google Shape;233;p27">
              <a:extLst>
                <a:ext uri="{FF2B5EF4-FFF2-40B4-BE49-F238E27FC236}">
                  <a16:creationId xmlns:a16="http://schemas.microsoft.com/office/drawing/2014/main" id="{E8DD9FEC-B483-2FC2-EA8E-40478CBAF883}"/>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4;p27">
              <a:extLst>
                <a:ext uri="{FF2B5EF4-FFF2-40B4-BE49-F238E27FC236}">
                  <a16:creationId xmlns:a16="http://schemas.microsoft.com/office/drawing/2014/main" id="{828AC2C8-EF48-B9A2-06FA-D275640AEA28}"/>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5;p27">
              <a:extLst>
                <a:ext uri="{FF2B5EF4-FFF2-40B4-BE49-F238E27FC236}">
                  <a16:creationId xmlns:a16="http://schemas.microsoft.com/office/drawing/2014/main" id="{597E896F-011A-EF78-808B-EF4C899970AA}"/>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6;p27">
              <a:extLst>
                <a:ext uri="{FF2B5EF4-FFF2-40B4-BE49-F238E27FC236}">
                  <a16:creationId xmlns:a16="http://schemas.microsoft.com/office/drawing/2014/main" id="{1F8905E7-9AD1-93B0-49B7-AC14BC8F66EF}"/>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7;p27">
              <a:extLst>
                <a:ext uri="{FF2B5EF4-FFF2-40B4-BE49-F238E27FC236}">
                  <a16:creationId xmlns:a16="http://schemas.microsoft.com/office/drawing/2014/main" id="{DC59513A-59F1-0E84-2FBF-FCA048364D7E}"/>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8;p27">
              <a:extLst>
                <a:ext uri="{FF2B5EF4-FFF2-40B4-BE49-F238E27FC236}">
                  <a16:creationId xmlns:a16="http://schemas.microsoft.com/office/drawing/2014/main" id="{EFC97BF7-1FCA-8373-9AF7-AFBC32B2C819}"/>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9;p27">
              <a:extLst>
                <a:ext uri="{FF2B5EF4-FFF2-40B4-BE49-F238E27FC236}">
                  <a16:creationId xmlns:a16="http://schemas.microsoft.com/office/drawing/2014/main" id="{DADABDDD-F672-968C-A0D9-D5CA1725F86E}"/>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0;p27">
              <a:extLst>
                <a:ext uri="{FF2B5EF4-FFF2-40B4-BE49-F238E27FC236}">
                  <a16:creationId xmlns:a16="http://schemas.microsoft.com/office/drawing/2014/main" id="{BDF32D99-19C2-ED26-D09E-B95568D890B9}"/>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1;p27">
              <a:extLst>
                <a:ext uri="{FF2B5EF4-FFF2-40B4-BE49-F238E27FC236}">
                  <a16:creationId xmlns:a16="http://schemas.microsoft.com/office/drawing/2014/main" id="{268D8BBF-EBB5-53AD-62BD-843E748EFE90}"/>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42;p27">
            <a:extLst>
              <a:ext uri="{FF2B5EF4-FFF2-40B4-BE49-F238E27FC236}">
                <a16:creationId xmlns:a16="http://schemas.microsoft.com/office/drawing/2014/main" id="{ECF042F5-81E3-33E2-FB39-47D844DC3416}"/>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5" name="Google Shape;244;p27">
            <a:extLst>
              <a:ext uri="{FF2B5EF4-FFF2-40B4-BE49-F238E27FC236}">
                <a16:creationId xmlns:a16="http://schemas.microsoft.com/office/drawing/2014/main" id="{37FDA11B-3B6F-F0BD-AB06-64A8570489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6" name="Google Shape;248;p27">
            <a:extLst>
              <a:ext uri="{FF2B5EF4-FFF2-40B4-BE49-F238E27FC236}">
                <a16:creationId xmlns:a16="http://schemas.microsoft.com/office/drawing/2014/main" id="{B86DBB8F-FE78-FB0A-40BD-D7E5EA015D02}"/>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7" name="Google Shape;249;p27">
            <a:extLst>
              <a:ext uri="{FF2B5EF4-FFF2-40B4-BE49-F238E27FC236}">
                <a16:creationId xmlns:a16="http://schemas.microsoft.com/office/drawing/2014/main" id="{4AF0B57A-4BF6-4210-5378-52F256943686}"/>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8" name="Google Shape;250;p27">
            <a:extLst>
              <a:ext uri="{FF2B5EF4-FFF2-40B4-BE49-F238E27FC236}">
                <a16:creationId xmlns:a16="http://schemas.microsoft.com/office/drawing/2014/main" id="{6B85F1E2-8A09-4155-E10B-F25FC21382DA}"/>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9" name="Google Shape;244;p27">
            <a:extLst>
              <a:ext uri="{FF2B5EF4-FFF2-40B4-BE49-F238E27FC236}">
                <a16:creationId xmlns:a16="http://schemas.microsoft.com/office/drawing/2014/main" id="{3D5B0149-5ABD-2CB4-7C75-A73C8E4F6666}"/>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37202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4" name="Title 3">
            <a:extLst>
              <a:ext uri="{FF2B5EF4-FFF2-40B4-BE49-F238E27FC236}">
                <a16:creationId xmlns:a16="http://schemas.microsoft.com/office/drawing/2014/main" id="{C60BCE1D-4C2B-7DA9-1F65-91AB5D3828F8}"/>
              </a:ext>
            </a:extLst>
          </p:cNvPr>
          <p:cNvSpPr>
            <a:spLocks noGrp="1"/>
          </p:cNvSpPr>
          <p:nvPr>
            <p:ph type="ctrTitle"/>
          </p:nvPr>
        </p:nvSpPr>
        <p:spPr/>
        <p:txBody>
          <a:bodyPr/>
          <a:lstStyle/>
          <a:p>
            <a:r>
              <a:rPr lang="en-US" sz="2000" dirty="0">
                <a:effectLst/>
                <a:latin typeface="Abel" panose="02000506030000020004" pitchFamily="2" charset="0"/>
              </a:rPr>
              <a:t>Posit Cloud Recap</a:t>
            </a:r>
            <a:endParaRPr lang="en-US" dirty="0"/>
          </a:p>
        </p:txBody>
      </p:sp>
      <p:grpSp>
        <p:nvGrpSpPr>
          <p:cNvPr id="10" name="Group 9">
            <a:extLst>
              <a:ext uri="{FF2B5EF4-FFF2-40B4-BE49-F238E27FC236}">
                <a16:creationId xmlns:a16="http://schemas.microsoft.com/office/drawing/2014/main" id="{2C36F671-6ABD-AEC9-969C-73AA1979C1F1}"/>
              </a:ext>
            </a:extLst>
          </p:cNvPr>
          <p:cNvGrpSpPr>
            <a:grpSpLocks noChangeAspect="1"/>
          </p:cNvGrpSpPr>
          <p:nvPr/>
        </p:nvGrpSpPr>
        <p:grpSpPr>
          <a:xfrm>
            <a:off x="265244" y="1043229"/>
            <a:ext cx="8609778" cy="3605553"/>
            <a:chOff x="273322" y="309054"/>
            <a:chExt cx="8450151" cy="3926743"/>
          </a:xfrm>
        </p:grpSpPr>
        <p:pic>
          <p:nvPicPr>
            <p:cNvPr id="6" name="Picture 5">
              <a:extLst>
                <a:ext uri="{FF2B5EF4-FFF2-40B4-BE49-F238E27FC236}">
                  <a16:creationId xmlns:a16="http://schemas.microsoft.com/office/drawing/2014/main" id="{BA60908B-0569-6962-B0EA-EFDBF9A87C50}"/>
                </a:ext>
              </a:extLst>
            </p:cNvPr>
            <p:cNvPicPr>
              <a:picLocks noChangeAspect="1"/>
            </p:cNvPicPr>
            <p:nvPr/>
          </p:nvPicPr>
          <p:blipFill rotWithShape="1">
            <a:blip r:embed="rId6"/>
            <a:srcRect b="18956"/>
            <a:stretch/>
          </p:blipFill>
          <p:spPr>
            <a:xfrm>
              <a:off x="273322" y="465555"/>
              <a:ext cx="8450151" cy="3770242"/>
            </a:xfrm>
            <a:prstGeom prst="rect">
              <a:avLst/>
            </a:prstGeom>
          </p:spPr>
        </p:pic>
        <p:sp>
          <p:nvSpPr>
            <p:cNvPr id="7" name="Oval 6">
              <a:extLst>
                <a:ext uri="{FF2B5EF4-FFF2-40B4-BE49-F238E27FC236}">
                  <a16:creationId xmlns:a16="http://schemas.microsoft.com/office/drawing/2014/main" id="{664E7ED9-A3A0-D96E-FDDD-A2B717E1AE29}"/>
                </a:ext>
              </a:extLst>
            </p:cNvPr>
            <p:cNvSpPr/>
            <p:nvPr/>
          </p:nvSpPr>
          <p:spPr>
            <a:xfrm>
              <a:off x="797161" y="309054"/>
              <a:ext cx="1597112" cy="4734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CA"/>
            </a:p>
          </p:txBody>
        </p:sp>
        <p:sp>
          <p:nvSpPr>
            <p:cNvPr id="8" name="TextBox 7">
              <a:extLst>
                <a:ext uri="{FF2B5EF4-FFF2-40B4-BE49-F238E27FC236}">
                  <a16:creationId xmlns:a16="http://schemas.microsoft.com/office/drawing/2014/main" id="{57CB5D6E-F46D-19AB-B1BB-6CB384436CCB}"/>
                </a:ext>
              </a:extLst>
            </p:cNvPr>
            <p:cNvSpPr txBox="1"/>
            <p:nvPr/>
          </p:nvSpPr>
          <p:spPr>
            <a:xfrm>
              <a:off x="2918113" y="600150"/>
              <a:ext cx="2743199" cy="627311"/>
            </a:xfrm>
            <a:prstGeom prst="roundRect">
              <a:avLst/>
            </a:prstGeom>
            <a:solidFill>
              <a:schemeClr val="bg1"/>
            </a:solidFill>
            <a:ln w="28575">
              <a:solidFill>
                <a:srgbClr val="C00000"/>
              </a:solidFill>
              <a:prstDash val="soli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dirty="0"/>
                <a:t>Start coding directly from your browser!</a:t>
              </a:r>
            </a:p>
          </p:txBody>
        </p:sp>
        <p:cxnSp>
          <p:nvCxnSpPr>
            <p:cNvPr id="9" name="Straight Arrow Connector 8">
              <a:extLst>
                <a:ext uri="{FF2B5EF4-FFF2-40B4-BE49-F238E27FC236}">
                  <a16:creationId xmlns:a16="http://schemas.microsoft.com/office/drawing/2014/main" id="{A93198F1-4EC7-CC46-7084-BB259AECFD52}"/>
                </a:ext>
              </a:extLst>
            </p:cNvPr>
            <p:cNvCxnSpPr/>
            <p:nvPr/>
          </p:nvCxnSpPr>
          <p:spPr>
            <a:xfrm flipH="1" flipV="1">
              <a:off x="2314574" y="626051"/>
              <a:ext cx="609601" cy="27189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9134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sp>
        <p:nvSpPr>
          <p:cNvPr id="3" name="Title 2">
            <a:extLst>
              <a:ext uri="{FF2B5EF4-FFF2-40B4-BE49-F238E27FC236}">
                <a16:creationId xmlns:a16="http://schemas.microsoft.com/office/drawing/2014/main" id="{6928BD41-7BE5-3572-D20F-1925B72D107B}"/>
              </a:ext>
            </a:extLst>
          </p:cNvPr>
          <p:cNvSpPr>
            <a:spLocks noGrp="1"/>
          </p:cNvSpPr>
          <p:nvPr>
            <p:ph type="ctrTitle"/>
          </p:nvPr>
        </p:nvSpPr>
        <p:spPr/>
        <p:txBody>
          <a:bodyPr/>
          <a:lstStyle/>
          <a:p>
            <a:r>
              <a:rPr lang="en-CA" sz="2000" dirty="0">
                <a:solidFill>
                  <a:srgbClr val="FFFFFF"/>
                </a:solidFill>
                <a:ea typeface="Calibri" panose="020F0502020204030204" pitchFamily="34" charset="0"/>
                <a:cs typeface="Arial" panose="020B0604020202020204" pitchFamily="34" charset="0"/>
              </a:rPr>
              <a:t>Basic Built-in Functions in R</a:t>
            </a:r>
            <a:endParaRPr lang="en-CA" dirty="0"/>
          </a:p>
        </p:txBody>
      </p:sp>
      <p:sp>
        <p:nvSpPr>
          <p:cNvPr id="28" name="Text Placeholder 27">
            <a:extLst>
              <a:ext uri="{FF2B5EF4-FFF2-40B4-BE49-F238E27FC236}">
                <a16:creationId xmlns:a16="http://schemas.microsoft.com/office/drawing/2014/main" id="{00081AB5-E35D-3909-34A6-972AF6D46E28}"/>
              </a:ext>
            </a:extLst>
          </p:cNvPr>
          <p:cNvSpPr>
            <a:spLocks noGrp="1"/>
          </p:cNvSpPr>
          <p:nvPr>
            <p:ph type="body" idx="1"/>
          </p:nvPr>
        </p:nvSpPr>
        <p:spPr/>
        <p:txBody>
          <a:bodyPr/>
          <a:lstStyle/>
          <a:p>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Some basic Functions in R:</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length()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Returns the length of a vector. </a:t>
            </a:r>
          </a:p>
          <a:p>
            <a:pPr marL="285750" indent="-285750">
              <a:buFont typeface="Arial" panose="020B0604020202020204" pitchFamily="34" charset="0"/>
              <a:buChar char="•"/>
            </a:pPr>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max()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Returns the maximum value of a vector.</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FF0000"/>
                </a:solidFill>
                <a:effectLst/>
                <a:latin typeface="Abel" panose="02000506030000020004" pitchFamily="2" charset="0"/>
                <a:ea typeface="Calibri" panose="020F0502020204030204" pitchFamily="34" charset="0"/>
                <a:cs typeface="Arial" panose="020B0604020202020204" pitchFamily="34" charset="0"/>
              </a:rPr>
              <a:t>min() </a:t>
            </a:r>
            <a:r>
              <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 Returns the minimum value of a vector.</a:t>
            </a:r>
          </a:p>
          <a:p>
            <a:pPr marL="285750" indent="-285750">
              <a:buFont typeface="Arial" panose="020B0604020202020204" pitchFamily="34" charset="0"/>
              <a:buChar char="•"/>
            </a:pPr>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976D7EF-1C56-445D-27CA-52F61F8D57FE}"/>
              </a:ext>
            </a:extLst>
          </p:cNvPr>
          <p:cNvPicPr>
            <a:picLocks noChangeAspect="1"/>
          </p:cNvPicPr>
          <p:nvPr/>
        </p:nvPicPr>
        <p:blipFill rotWithShape="1">
          <a:blip r:embed="rId3"/>
          <a:srcRect l="2143"/>
          <a:stretch/>
        </p:blipFill>
        <p:spPr>
          <a:xfrm>
            <a:off x="6533079" y="1778428"/>
            <a:ext cx="2124402" cy="483183"/>
          </a:xfrm>
          <a:prstGeom prst="rect">
            <a:avLst/>
          </a:prstGeom>
        </p:spPr>
      </p:pic>
      <p:pic>
        <p:nvPicPr>
          <p:cNvPr id="29" name="Picture 28">
            <a:extLst>
              <a:ext uri="{FF2B5EF4-FFF2-40B4-BE49-F238E27FC236}">
                <a16:creationId xmlns:a16="http://schemas.microsoft.com/office/drawing/2014/main" id="{7D55AC5C-9C6D-4507-4B4A-85E14B88687B}"/>
              </a:ext>
            </a:extLst>
          </p:cNvPr>
          <p:cNvPicPr>
            <a:picLocks noChangeAspect="1"/>
          </p:cNvPicPr>
          <p:nvPr/>
        </p:nvPicPr>
        <p:blipFill rotWithShape="1">
          <a:blip r:embed="rId4"/>
          <a:srcRect l="2407"/>
          <a:stretch/>
        </p:blipFill>
        <p:spPr>
          <a:xfrm>
            <a:off x="6533079" y="2836997"/>
            <a:ext cx="2082831" cy="483183"/>
          </a:xfrm>
          <a:prstGeom prst="rect">
            <a:avLst/>
          </a:prstGeom>
        </p:spPr>
      </p:pic>
      <p:pic>
        <p:nvPicPr>
          <p:cNvPr id="31" name="Picture 30">
            <a:extLst>
              <a:ext uri="{FF2B5EF4-FFF2-40B4-BE49-F238E27FC236}">
                <a16:creationId xmlns:a16="http://schemas.microsoft.com/office/drawing/2014/main" id="{0E81CE76-DEA2-2A78-FAD0-B61F6F40D164}"/>
              </a:ext>
            </a:extLst>
          </p:cNvPr>
          <p:cNvPicPr>
            <a:picLocks noChangeAspect="1"/>
          </p:cNvPicPr>
          <p:nvPr/>
        </p:nvPicPr>
        <p:blipFill rotWithShape="1">
          <a:blip r:embed="rId5"/>
          <a:srcRect l="1957"/>
          <a:stretch/>
        </p:blipFill>
        <p:spPr>
          <a:xfrm>
            <a:off x="6533079" y="2284214"/>
            <a:ext cx="2082831" cy="503773"/>
          </a:xfrm>
          <a:prstGeom prst="rect">
            <a:avLst/>
          </a:prstGeom>
        </p:spPr>
      </p:pic>
      <p:sp>
        <p:nvSpPr>
          <p:cNvPr id="32" name="Google Shape;229;p27">
            <a:hlinkClick r:id="" action="ppaction://noaction"/>
            <a:extLst>
              <a:ext uri="{FF2B5EF4-FFF2-40B4-BE49-F238E27FC236}">
                <a16:creationId xmlns:a16="http://schemas.microsoft.com/office/drawing/2014/main" id="{7B450D95-3762-D6E6-F8F5-5EB42E94C69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27">
            <a:extLst>
              <a:ext uri="{FF2B5EF4-FFF2-40B4-BE49-F238E27FC236}">
                <a16:creationId xmlns:a16="http://schemas.microsoft.com/office/drawing/2014/main" id="{8968B78C-0CB6-BE36-1F48-855D1AE67FC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83FAAB0F-A1C9-78C4-2559-AAB9DD21509E}"/>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6;p27">
            <a:hlinkClick r:id="rId6"/>
            <a:extLst>
              <a:ext uri="{FF2B5EF4-FFF2-40B4-BE49-F238E27FC236}">
                <a16:creationId xmlns:a16="http://schemas.microsoft.com/office/drawing/2014/main" id="{B02B2AE1-9A6F-A003-8EAD-C38149766480}"/>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7;p27">
            <a:hlinkClick r:id="rId7"/>
            <a:extLst>
              <a:ext uri="{FF2B5EF4-FFF2-40B4-BE49-F238E27FC236}">
                <a16:creationId xmlns:a16="http://schemas.microsoft.com/office/drawing/2014/main" id="{232BBC46-2B16-E1B7-E134-60FE37B41CDA}"/>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8;p27">
            <a:hlinkClick r:id="" action="ppaction://noaction"/>
            <a:extLst>
              <a:ext uri="{FF2B5EF4-FFF2-40B4-BE49-F238E27FC236}">
                <a16:creationId xmlns:a16="http://schemas.microsoft.com/office/drawing/2014/main" id="{2C155B82-72B6-472C-E064-70F79B1D569A}"/>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0;p27">
            <a:hlinkClick r:id="" action="ppaction://noaction"/>
            <a:extLst>
              <a:ext uri="{FF2B5EF4-FFF2-40B4-BE49-F238E27FC236}">
                <a16:creationId xmlns:a16="http://schemas.microsoft.com/office/drawing/2014/main" id="{0020215F-4CBA-2691-3B8A-8DA67E0B8FE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hlinkClick r:id="rId8"/>
            <a:extLst>
              <a:ext uri="{FF2B5EF4-FFF2-40B4-BE49-F238E27FC236}">
                <a16:creationId xmlns:a16="http://schemas.microsoft.com/office/drawing/2014/main" id="{80979516-5FE5-4296-C057-278537B1F8E2}"/>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232;p27">
            <a:extLst>
              <a:ext uri="{FF2B5EF4-FFF2-40B4-BE49-F238E27FC236}">
                <a16:creationId xmlns:a16="http://schemas.microsoft.com/office/drawing/2014/main" id="{C04AEA04-8D85-6584-8652-757597C9F5C8}"/>
              </a:ext>
            </a:extLst>
          </p:cNvPr>
          <p:cNvGrpSpPr/>
          <p:nvPr/>
        </p:nvGrpSpPr>
        <p:grpSpPr>
          <a:xfrm>
            <a:off x="238515" y="90242"/>
            <a:ext cx="216784" cy="199039"/>
            <a:chOff x="285677" y="4429254"/>
            <a:chExt cx="216784" cy="199039"/>
          </a:xfrm>
        </p:grpSpPr>
        <p:sp>
          <p:nvSpPr>
            <p:cNvPr id="46" name="Google Shape;233;p27">
              <a:extLst>
                <a:ext uri="{FF2B5EF4-FFF2-40B4-BE49-F238E27FC236}">
                  <a16:creationId xmlns:a16="http://schemas.microsoft.com/office/drawing/2014/main" id="{73C10490-AD09-8302-0143-2D7CCAED912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4;p27">
              <a:extLst>
                <a:ext uri="{FF2B5EF4-FFF2-40B4-BE49-F238E27FC236}">
                  <a16:creationId xmlns:a16="http://schemas.microsoft.com/office/drawing/2014/main" id="{7C5D21C9-23E7-54CE-EEAC-06E09B4F58DC}"/>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5;p27">
              <a:extLst>
                <a:ext uri="{FF2B5EF4-FFF2-40B4-BE49-F238E27FC236}">
                  <a16:creationId xmlns:a16="http://schemas.microsoft.com/office/drawing/2014/main" id="{5AB226F0-6243-2854-5198-DFB7ED9FB305}"/>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6;p27">
              <a:extLst>
                <a:ext uri="{FF2B5EF4-FFF2-40B4-BE49-F238E27FC236}">
                  <a16:creationId xmlns:a16="http://schemas.microsoft.com/office/drawing/2014/main" id="{C7163ABD-1145-3BB0-F63B-DFFBBAF9B440}"/>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p27">
              <a:extLst>
                <a:ext uri="{FF2B5EF4-FFF2-40B4-BE49-F238E27FC236}">
                  <a16:creationId xmlns:a16="http://schemas.microsoft.com/office/drawing/2014/main" id="{BEC3F23C-E2C4-C547-3DB1-B61B483335F2}"/>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8;p27">
              <a:extLst>
                <a:ext uri="{FF2B5EF4-FFF2-40B4-BE49-F238E27FC236}">
                  <a16:creationId xmlns:a16="http://schemas.microsoft.com/office/drawing/2014/main" id="{45BDE703-ECBF-A83F-8FFE-780A5B60E651}"/>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9;p27">
              <a:extLst>
                <a:ext uri="{FF2B5EF4-FFF2-40B4-BE49-F238E27FC236}">
                  <a16:creationId xmlns:a16="http://schemas.microsoft.com/office/drawing/2014/main" id="{49EAEEFD-7969-915E-F062-25C2F877183A}"/>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0;p27">
              <a:extLst>
                <a:ext uri="{FF2B5EF4-FFF2-40B4-BE49-F238E27FC236}">
                  <a16:creationId xmlns:a16="http://schemas.microsoft.com/office/drawing/2014/main" id="{FA7307C4-5430-91C6-2862-A81EF1CC0038}"/>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1;p27">
              <a:extLst>
                <a:ext uri="{FF2B5EF4-FFF2-40B4-BE49-F238E27FC236}">
                  <a16:creationId xmlns:a16="http://schemas.microsoft.com/office/drawing/2014/main" id="{DE616E24-B251-24E8-25EC-0D989CCF1AAF}"/>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242;p27">
            <a:extLst>
              <a:ext uri="{FF2B5EF4-FFF2-40B4-BE49-F238E27FC236}">
                <a16:creationId xmlns:a16="http://schemas.microsoft.com/office/drawing/2014/main" id="{66304B3C-0F2D-3695-D9AA-3867B1D02C06}"/>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6" name="Google Shape;244;p27">
            <a:extLst>
              <a:ext uri="{FF2B5EF4-FFF2-40B4-BE49-F238E27FC236}">
                <a16:creationId xmlns:a16="http://schemas.microsoft.com/office/drawing/2014/main" id="{270B096E-25D5-70CC-E8C6-E0190753DB0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7" name="Google Shape;248;p27">
            <a:extLst>
              <a:ext uri="{FF2B5EF4-FFF2-40B4-BE49-F238E27FC236}">
                <a16:creationId xmlns:a16="http://schemas.microsoft.com/office/drawing/2014/main" id="{C92D6FAD-EBBF-313F-55EB-A6C7CF67B055}"/>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8" name="Google Shape;249;p27">
            <a:extLst>
              <a:ext uri="{FF2B5EF4-FFF2-40B4-BE49-F238E27FC236}">
                <a16:creationId xmlns:a16="http://schemas.microsoft.com/office/drawing/2014/main" id="{66FC6CBB-1F1F-E488-34C8-E88707C6D2A2}"/>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9" name="Google Shape;250;p27">
            <a:extLst>
              <a:ext uri="{FF2B5EF4-FFF2-40B4-BE49-F238E27FC236}">
                <a16:creationId xmlns:a16="http://schemas.microsoft.com/office/drawing/2014/main" id="{4435AC96-6038-1C33-164A-65876FB3AAA2}"/>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60" name="Google Shape;244;p27">
            <a:extLst>
              <a:ext uri="{FF2B5EF4-FFF2-40B4-BE49-F238E27FC236}">
                <a16:creationId xmlns:a16="http://schemas.microsoft.com/office/drawing/2014/main" id="{1B9A88B5-318C-69FB-859D-6A1311E759EE}"/>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284731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sp>
        <p:nvSpPr>
          <p:cNvPr id="3" name="Title 2">
            <a:extLst>
              <a:ext uri="{FF2B5EF4-FFF2-40B4-BE49-F238E27FC236}">
                <a16:creationId xmlns:a16="http://schemas.microsoft.com/office/drawing/2014/main" id="{47DFB193-E24E-B446-B878-808BBD844B88}"/>
              </a:ext>
            </a:extLst>
          </p:cNvPr>
          <p:cNvSpPr>
            <a:spLocks noGrp="1"/>
          </p:cNvSpPr>
          <p:nvPr>
            <p:ph type="ctrTitle"/>
          </p:nvPr>
        </p:nvSpPr>
        <p:spPr/>
        <p:txBody>
          <a:bodyPr/>
          <a:lstStyle/>
          <a:p>
            <a:r>
              <a:rPr lang="en-CA" sz="2000" dirty="0">
                <a:solidFill>
                  <a:srgbClr val="FFFFFF"/>
                </a:solidFill>
                <a:ea typeface="Calibri" panose="020F0502020204030204" pitchFamily="34" charset="0"/>
                <a:cs typeface="Arial" panose="020B0604020202020204" pitchFamily="34" charset="0"/>
              </a:rPr>
              <a:t>Calling Functions in R</a:t>
            </a:r>
            <a:endParaRPr lang="en-CA" dirty="0"/>
          </a:p>
        </p:txBody>
      </p:sp>
      <p:sp>
        <p:nvSpPr>
          <p:cNvPr id="28" name="Text Placeholder 27">
            <a:extLst>
              <a:ext uri="{FF2B5EF4-FFF2-40B4-BE49-F238E27FC236}">
                <a16:creationId xmlns:a16="http://schemas.microsoft.com/office/drawing/2014/main" id="{CB38B58E-1B15-7230-5589-A415F40A540B}"/>
              </a:ext>
            </a:extLst>
          </p:cNvPr>
          <p:cNvSpPr>
            <a:spLocks noGrp="1"/>
          </p:cNvSpPr>
          <p:nvPr>
            <p:ph type="body" idx="1"/>
          </p:nvPr>
        </p:nvSpPr>
        <p:spPr/>
        <p:txBody>
          <a:bodyPr/>
          <a:lstStyle/>
          <a:p>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Built-in functions: In R, you can call a function by typing the name of the function followed by parentheses containing any necessary arguments.</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algn="ctr"/>
            <a:r>
              <a:rPr lang="en-US" dirty="0">
                <a:solidFill>
                  <a:srgbClr val="FF0000"/>
                </a:solidFill>
                <a:latin typeface="Abel" panose="02000506030000020004" pitchFamily="2" charset="0"/>
                <a:ea typeface="Calibri" panose="020F0502020204030204" pitchFamily="34" charset="0"/>
                <a:cs typeface="Arial" panose="020B0604020202020204" pitchFamily="34" charset="0"/>
              </a:rPr>
              <a:t>Functions in Packages</a:t>
            </a:r>
          </a:p>
          <a:p>
            <a:pPr algn="ctr"/>
            <a:endParaRPr lang="en-US" dirty="0">
              <a:solidFill>
                <a:srgbClr val="FF0000"/>
              </a:solidFill>
              <a:latin typeface="Abel" panose="02000506030000020004" pitchFamily="2" charset="0"/>
              <a:ea typeface="Calibri" panose="020F0502020204030204" pitchFamily="34" charset="0"/>
              <a:cs typeface="Arial" panose="020B0604020202020204" pitchFamily="34" charset="0"/>
            </a:endParaRPr>
          </a:p>
          <a:p>
            <a:r>
              <a:rPr lang="en-US" b="1"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1 -</a:t>
            </a:r>
            <a:r>
              <a:rPr lang="en-US" b="1"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 Explicitly loading the package: </a:t>
            </a:r>
          </a:p>
          <a:p>
            <a:pPr marL="450850"/>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In R, you can call a function from a package by </a:t>
            </a:r>
            <a:r>
              <a:rPr lang="en-US" b="1"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first loading the package into your R session </a:t>
            </a:r>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using the </a:t>
            </a:r>
            <a:r>
              <a:rPr lang="en-US" b="1" dirty="0">
                <a:solidFill>
                  <a:srgbClr val="FF0000"/>
                </a:solidFill>
                <a:latin typeface="Abel" panose="02000506030000020004" pitchFamily="2" charset="0"/>
                <a:ea typeface="Calibri" panose="020F0502020204030204" pitchFamily="34" charset="0"/>
                <a:cs typeface="Arial" panose="020B0604020202020204" pitchFamily="34" charset="0"/>
              </a:rPr>
              <a:t>library() </a:t>
            </a:r>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or </a:t>
            </a:r>
            <a:r>
              <a:rPr lang="en-US" b="1" dirty="0">
                <a:solidFill>
                  <a:srgbClr val="FF0000"/>
                </a:solidFill>
                <a:latin typeface="Abel" panose="02000506030000020004" pitchFamily="2" charset="0"/>
                <a:ea typeface="Calibri" panose="020F0502020204030204" pitchFamily="34" charset="0"/>
                <a:cs typeface="Arial" panose="020B0604020202020204" pitchFamily="34" charset="0"/>
              </a:rPr>
              <a:t>require() </a:t>
            </a:r>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functions, and then calling the function using the function name.</a:t>
            </a:r>
          </a:p>
          <a:p>
            <a:pPr marL="1346200"/>
            <a:r>
              <a:rPr lang="en-US" sz="1400" dirty="0">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library(ggplot2)</a:t>
            </a:r>
          </a:p>
          <a:p>
            <a:pPr marL="1346200">
              <a:spcAft>
                <a:spcPts val="500"/>
              </a:spcAft>
            </a:pPr>
            <a:r>
              <a:rPr lang="en-US" sz="1400" dirty="0" err="1">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MyGraph</a:t>
            </a:r>
            <a:r>
              <a:rPr lang="en-US" sz="1400" dirty="0">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 &lt;- </a:t>
            </a:r>
            <a:r>
              <a:rPr lang="en-US" sz="1400" dirty="0" err="1">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ggplot</a:t>
            </a:r>
            <a:r>
              <a:rPr lang="en-US" sz="1400" dirty="0">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a:t>
            </a:r>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p:txBody>
      </p:sp>
      <p:sp>
        <p:nvSpPr>
          <p:cNvPr id="32" name="Google Shape;229;p27">
            <a:hlinkClick r:id="" action="ppaction://noaction"/>
            <a:extLst>
              <a:ext uri="{FF2B5EF4-FFF2-40B4-BE49-F238E27FC236}">
                <a16:creationId xmlns:a16="http://schemas.microsoft.com/office/drawing/2014/main" id="{8129712C-D640-6F3F-6EDB-6EA178F928B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27">
            <a:extLst>
              <a:ext uri="{FF2B5EF4-FFF2-40B4-BE49-F238E27FC236}">
                <a16:creationId xmlns:a16="http://schemas.microsoft.com/office/drawing/2014/main" id="{32188783-5E97-87D1-AF71-D9D187F1CFF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8E6ABBA4-C0FB-D350-2D8A-47EA1453F833}"/>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hlinkClick r:id="rId3"/>
            <a:extLst>
              <a:ext uri="{FF2B5EF4-FFF2-40B4-BE49-F238E27FC236}">
                <a16:creationId xmlns:a16="http://schemas.microsoft.com/office/drawing/2014/main" id="{F30FED85-296C-B3D2-9CDD-5A1BE4271FDE}"/>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hlinkClick r:id="rId4"/>
            <a:extLst>
              <a:ext uri="{FF2B5EF4-FFF2-40B4-BE49-F238E27FC236}">
                <a16:creationId xmlns:a16="http://schemas.microsoft.com/office/drawing/2014/main" id="{2A97FDC2-FA5E-E90B-DDB9-E0F68BBB5025}"/>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8;p27">
            <a:hlinkClick r:id="" action="ppaction://noaction"/>
            <a:extLst>
              <a:ext uri="{FF2B5EF4-FFF2-40B4-BE49-F238E27FC236}">
                <a16:creationId xmlns:a16="http://schemas.microsoft.com/office/drawing/2014/main" id="{17E79F9E-5E45-5EDD-0074-290E849B6D41}"/>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hlinkClick r:id="" action="ppaction://noaction"/>
            <a:extLst>
              <a:ext uri="{FF2B5EF4-FFF2-40B4-BE49-F238E27FC236}">
                <a16:creationId xmlns:a16="http://schemas.microsoft.com/office/drawing/2014/main" id="{36755746-97AB-CD4A-8265-6DA38708FD6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hlinkClick r:id="rId5"/>
            <a:extLst>
              <a:ext uri="{FF2B5EF4-FFF2-40B4-BE49-F238E27FC236}">
                <a16:creationId xmlns:a16="http://schemas.microsoft.com/office/drawing/2014/main" id="{4724EED9-9164-BD67-7336-637DCD1B4ED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232;p27">
            <a:extLst>
              <a:ext uri="{FF2B5EF4-FFF2-40B4-BE49-F238E27FC236}">
                <a16:creationId xmlns:a16="http://schemas.microsoft.com/office/drawing/2014/main" id="{6430963A-ED18-27FE-69BC-89977BA3FCCE}"/>
              </a:ext>
            </a:extLst>
          </p:cNvPr>
          <p:cNvGrpSpPr/>
          <p:nvPr/>
        </p:nvGrpSpPr>
        <p:grpSpPr>
          <a:xfrm>
            <a:off x="238515" y="90242"/>
            <a:ext cx="216784" cy="199039"/>
            <a:chOff x="285677" y="4429254"/>
            <a:chExt cx="216784" cy="199039"/>
          </a:xfrm>
        </p:grpSpPr>
        <p:sp>
          <p:nvSpPr>
            <p:cNvPr id="43" name="Google Shape;233;p27">
              <a:extLst>
                <a:ext uri="{FF2B5EF4-FFF2-40B4-BE49-F238E27FC236}">
                  <a16:creationId xmlns:a16="http://schemas.microsoft.com/office/drawing/2014/main" id="{689B683C-806E-597C-D09F-4F052F5C6B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4;p27">
              <a:extLst>
                <a:ext uri="{FF2B5EF4-FFF2-40B4-BE49-F238E27FC236}">
                  <a16:creationId xmlns:a16="http://schemas.microsoft.com/office/drawing/2014/main" id="{028974B1-A1D6-2FFD-AC17-F072828E528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5;p27">
              <a:extLst>
                <a:ext uri="{FF2B5EF4-FFF2-40B4-BE49-F238E27FC236}">
                  <a16:creationId xmlns:a16="http://schemas.microsoft.com/office/drawing/2014/main" id="{47A3DB2E-647B-39DC-B2BE-3754E00A4D6A}"/>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6;p27">
              <a:extLst>
                <a:ext uri="{FF2B5EF4-FFF2-40B4-BE49-F238E27FC236}">
                  <a16:creationId xmlns:a16="http://schemas.microsoft.com/office/drawing/2014/main" id="{4B4A96D7-60B3-3B2E-CE47-6F82218A4FB0}"/>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7;p27">
              <a:extLst>
                <a:ext uri="{FF2B5EF4-FFF2-40B4-BE49-F238E27FC236}">
                  <a16:creationId xmlns:a16="http://schemas.microsoft.com/office/drawing/2014/main" id="{66C7C4F2-A213-110C-FD99-D85BC04188E5}"/>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8;p27">
              <a:extLst>
                <a:ext uri="{FF2B5EF4-FFF2-40B4-BE49-F238E27FC236}">
                  <a16:creationId xmlns:a16="http://schemas.microsoft.com/office/drawing/2014/main" id="{2076C686-DCED-D551-BEA4-CCFE0B3FB7F8}"/>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p27">
              <a:extLst>
                <a:ext uri="{FF2B5EF4-FFF2-40B4-BE49-F238E27FC236}">
                  <a16:creationId xmlns:a16="http://schemas.microsoft.com/office/drawing/2014/main" id="{12F86E4E-DFF6-C14C-9F3D-C5FB33605625}"/>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0;p27">
              <a:extLst>
                <a:ext uri="{FF2B5EF4-FFF2-40B4-BE49-F238E27FC236}">
                  <a16:creationId xmlns:a16="http://schemas.microsoft.com/office/drawing/2014/main" id="{A88A31C4-85F4-B5F0-7B25-5171EE2DC017}"/>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1;p27">
              <a:extLst>
                <a:ext uri="{FF2B5EF4-FFF2-40B4-BE49-F238E27FC236}">
                  <a16:creationId xmlns:a16="http://schemas.microsoft.com/office/drawing/2014/main" id="{A6947309-A653-61F1-359C-02AEA2D232B4}"/>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242;p27">
            <a:extLst>
              <a:ext uri="{FF2B5EF4-FFF2-40B4-BE49-F238E27FC236}">
                <a16:creationId xmlns:a16="http://schemas.microsoft.com/office/drawing/2014/main" id="{DE43E20F-F1F4-05C2-E74C-D0621D893126}"/>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3" name="Google Shape;244;p27">
            <a:extLst>
              <a:ext uri="{FF2B5EF4-FFF2-40B4-BE49-F238E27FC236}">
                <a16:creationId xmlns:a16="http://schemas.microsoft.com/office/drawing/2014/main" id="{3070F753-54DB-5C30-6633-D78EBFCA6211}"/>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4" name="Google Shape;248;p27">
            <a:extLst>
              <a:ext uri="{FF2B5EF4-FFF2-40B4-BE49-F238E27FC236}">
                <a16:creationId xmlns:a16="http://schemas.microsoft.com/office/drawing/2014/main" id="{90807649-AE35-93AA-1D86-C081EE3A5A3B}"/>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5" name="Google Shape;249;p27">
            <a:extLst>
              <a:ext uri="{FF2B5EF4-FFF2-40B4-BE49-F238E27FC236}">
                <a16:creationId xmlns:a16="http://schemas.microsoft.com/office/drawing/2014/main" id="{DD8A467A-6CD2-E0C3-0CA7-CD926B0BE267}"/>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2409B014-7B3A-CFEE-BF7B-2BA79C0ACCAF}"/>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7" name="Google Shape;244;p27">
            <a:extLst>
              <a:ext uri="{FF2B5EF4-FFF2-40B4-BE49-F238E27FC236}">
                <a16:creationId xmlns:a16="http://schemas.microsoft.com/office/drawing/2014/main" id="{3EB9F715-E744-381A-9DBB-38F6DE90B197}"/>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131329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sp>
        <p:nvSpPr>
          <p:cNvPr id="3" name="Title 2">
            <a:extLst>
              <a:ext uri="{FF2B5EF4-FFF2-40B4-BE49-F238E27FC236}">
                <a16:creationId xmlns:a16="http://schemas.microsoft.com/office/drawing/2014/main" id="{47DFB193-E24E-B446-B878-808BBD844B88}"/>
              </a:ext>
            </a:extLst>
          </p:cNvPr>
          <p:cNvSpPr>
            <a:spLocks noGrp="1"/>
          </p:cNvSpPr>
          <p:nvPr>
            <p:ph type="ctrTitle"/>
          </p:nvPr>
        </p:nvSpPr>
        <p:spPr/>
        <p:txBody>
          <a:bodyPr/>
          <a:lstStyle/>
          <a:p>
            <a:r>
              <a:rPr lang="en-CA" sz="2000" dirty="0">
                <a:solidFill>
                  <a:srgbClr val="FFFFFF"/>
                </a:solidFill>
                <a:ea typeface="Calibri" panose="020F0502020204030204" pitchFamily="34" charset="0"/>
                <a:cs typeface="Arial" panose="020B0604020202020204" pitchFamily="34" charset="0"/>
              </a:rPr>
              <a:t>Calling Functions in R</a:t>
            </a:r>
            <a:endParaRPr lang="en-CA" dirty="0"/>
          </a:p>
        </p:txBody>
      </p:sp>
      <p:sp>
        <p:nvSpPr>
          <p:cNvPr id="28" name="Text Placeholder 27">
            <a:extLst>
              <a:ext uri="{FF2B5EF4-FFF2-40B4-BE49-F238E27FC236}">
                <a16:creationId xmlns:a16="http://schemas.microsoft.com/office/drawing/2014/main" id="{CB38B58E-1B15-7230-5589-A415F40A540B}"/>
              </a:ext>
            </a:extLst>
          </p:cNvPr>
          <p:cNvSpPr>
            <a:spLocks noGrp="1"/>
          </p:cNvSpPr>
          <p:nvPr>
            <p:ph type="body" idx="1"/>
          </p:nvPr>
        </p:nvSpPr>
        <p:spPr/>
        <p:txBody>
          <a:bodyPr/>
          <a:lstStyle/>
          <a:p>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Built-in functions: In R, you can call a function by typing the name of the function followed by parentheses containing any necessary arguments.</a:t>
            </a:r>
          </a:p>
          <a:p>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a:p>
            <a:pPr algn="ctr"/>
            <a:r>
              <a:rPr lang="en-US" dirty="0">
                <a:solidFill>
                  <a:srgbClr val="FF0000"/>
                </a:solidFill>
                <a:latin typeface="Abel" panose="02000506030000020004" pitchFamily="2" charset="0"/>
                <a:ea typeface="Calibri" panose="020F0502020204030204" pitchFamily="34" charset="0"/>
                <a:cs typeface="Arial" panose="020B0604020202020204" pitchFamily="34" charset="0"/>
              </a:rPr>
              <a:t>Functions in Packages</a:t>
            </a:r>
          </a:p>
          <a:p>
            <a:pPr algn="ctr"/>
            <a:endParaRPr lang="en-US" dirty="0">
              <a:solidFill>
                <a:srgbClr val="FF0000"/>
              </a:solidFill>
              <a:latin typeface="Abel" panose="02000506030000020004" pitchFamily="2" charset="0"/>
              <a:ea typeface="Calibri" panose="020F0502020204030204" pitchFamily="34" charset="0"/>
              <a:cs typeface="Arial" panose="020B0604020202020204" pitchFamily="34" charset="0"/>
            </a:endParaRPr>
          </a:p>
          <a:p>
            <a:r>
              <a:rPr lang="en-US" b="1"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rPr>
              <a:t>2 -</a:t>
            </a:r>
            <a:r>
              <a:rPr lang="en-US" b="1"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 Without loading the package:  </a:t>
            </a:r>
          </a:p>
          <a:p>
            <a:pPr marL="450850"/>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In R, you can call a function from a package without explicitly loading the package by using the double colon operator </a:t>
            </a:r>
            <a:r>
              <a:rPr lang="en-US" b="1"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a:t>
            </a:r>
          </a:p>
          <a:p>
            <a:pPr marL="450850"/>
            <a:endPar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pPr marL="450850"/>
            <a:r>
              <a:rPr lang="en-US"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The double colon operator allows you to access functions and objects in a package without loading the entire package into the current R session.</a:t>
            </a:r>
          </a:p>
          <a:p>
            <a:pPr marL="1346200"/>
            <a:endParaRPr lang="en-US" sz="1400" dirty="0">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endParaRPr>
          </a:p>
          <a:p>
            <a:pPr marL="1346200"/>
            <a:r>
              <a:rPr lang="en-US" sz="1400" dirty="0" err="1">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MyGraph</a:t>
            </a:r>
            <a:r>
              <a:rPr lang="en-US" sz="1400" dirty="0">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 &lt;- ggplot2::</a:t>
            </a:r>
            <a:r>
              <a:rPr lang="en-US" sz="1400" dirty="0" err="1">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ggplot</a:t>
            </a:r>
            <a:r>
              <a:rPr lang="en-US" sz="1400" dirty="0">
                <a:solidFill>
                  <a:schemeClr val="bg1">
                    <a:lumMod val="10000"/>
                  </a:schemeClr>
                </a:solidFill>
                <a:latin typeface="Candara" panose="020E0502030303020204" pitchFamily="34" charset="0"/>
                <a:ea typeface="Calibri" panose="020F0502020204030204" pitchFamily="34" charset="0"/>
                <a:cs typeface="Arial" panose="020B0604020202020204" pitchFamily="34" charset="0"/>
              </a:rPr>
              <a:t>(....)</a:t>
            </a:r>
            <a:endParaRPr lang="en-US" dirty="0">
              <a:solidFill>
                <a:schemeClr val="bg1">
                  <a:lumMod val="10000"/>
                </a:schemeClr>
              </a:solidFill>
              <a:effectLst/>
              <a:latin typeface="Abel" panose="02000506030000020004" pitchFamily="2" charset="0"/>
              <a:ea typeface="Calibri" panose="020F0502020204030204" pitchFamily="34" charset="0"/>
              <a:cs typeface="Arial" panose="020B0604020202020204" pitchFamily="34" charset="0"/>
            </a:endParaRPr>
          </a:p>
        </p:txBody>
      </p:sp>
      <p:sp>
        <p:nvSpPr>
          <p:cNvPr id="2" name="Google Shape;229;p27">
            <a:hlinkClick r:id="" action="ppaction://noaction"/>
            <a:extLst>
              <a:ext uri="{FF2B5EF4-FFF2-40B4-BE49-F238E27FC236}">
                <a16:creationId xmlns:a16="http://schemas.microsoft.com/office/drawing/2014/main" id="{3A90B8ED-2BA3-184A-6492-3D5B83A84F2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4;p27">
            <a:extLst>
              <a:ext uri="{FF2B5EF4-FFF2-40B4-BE49-F238E27FC236}">
                <a16:creationId xmlns:a16="http://schemas.microsoft.com/office/drawing/2014/main" id="{75A0671F-B7D0-C67E-25EC-C0A76A99532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p27">
            <a:extLst>
              <a:ext uri="{FF2B5EF4-FFF2-40B4-BE49-F238E27FC236}">
                <a16:creationId xmlns:a16="http://schemas.microsoft.com/office/drawing/2014/main" id="{C3CE9B93-02D3-B05A-FC8D-D2D9173E1663}"/>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p27">
            <a:hlinkClick r:id="rId3"/>
            <a:extLst>
              <a:ext uri="{FF2B5EF4-FFF2-40B4-BE49-F238E27FC236}">
                <a16:creationId xmlns:a16="http://schemas.microsoft.com/office/drawing/2014/main" id="{F02DD66D-B45C-0F8D-3590-326DC64458D8}"/>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hlinkClick r:id="rId4"/>
            <a:extLst>
              <a:ext uri="{FF2B5EF4-FFF2-40B4-BE49-F238E27FC236}">
                <a16:creationId xmlns:a16="http://schemas.microsoft.com/office/drawing/2014/main" id="{96856BD9-87D9-7F05-B412-E4A36C56EEB2}"/>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p27">
            <a:hlinkClick r:id="" action="ppaction://noaction"/>
            <a:extLst>
              <a:ext uri="{FF2B5EF4-FFF2-40B4-BE49-F238E27FC236}">
                <a16:creationId xmlns:a16="http://schemas.microsoft.com/office/drawing/2014/main" id="{F5E906EB-57BB-75AD-6362-5E1096723652}"/>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0;p27">
            <a:hlinkClick r:id="" action="ppaction://noaction"/>
            <a:extLst>
              <a:ext uri="{FF2B5EF4-FFF2-40B4-BE49-F238E27FC236}">
                <a16:creationId xmlns:a16="http://schemas.microsoft.com/office/drawing/2014/main" id="{3821DDBA-0CBC-EC05-B5EF-BED11B817F9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p27">
            <a:hlinkClick r:id="rId5"/>
            <a:extLst>
              <a:ext uri="{FF2B5EF4-FFF2-40B4-BE49-F238E27FC236}">
                <a16:creationId xmlns:a16="http://schemas.microsoft.com/office/drawing/2014/main" id="{CB723DBF-685B-8C2F-517B-439BEDBE5CA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232;p27">
            <a:extLst>
              <a:ext uri="{FF2B5EF4-FFF2-40B4-BE49-F238E27FC236}">
                <a16:creationId xmlns:a16="http://schemas.microsoft.com/office/drawing/2014/main" id="{441FE628-291A-F66B-0451-D2E194032716}"/>
              </a:ext>
            </a:extLst>
          </p:cNvPr>
          <p:cNvGrpSpPr/>
          <p:nvPr/>
        </p:nvGrpSpPr>
        <p:grpSpPr>
          <a:xfrm>
            <a:off x="238515" y="90242"/>
            <a:ext cx="216784" cy="199039"/>
            <a:chOff x="285677" y="4429254"/>
            <a:chExt cx="216784" cy="199039"/>
          </a:xfrm>
        </p:grpSpPr>
        <p:sp>
          <p:nvSpPr>
            <p:cNvPr id="38" name="Google Shape;233;p27">
              <a:extLst>
                <a:ext uri="{FF2B5EF4-FFF2-40B4-BE49-F238E27FC236}">
                  <a16:creationId xmlns:a16="http://schemas.microsoft.com/office/drawing/2014/main" id="{FB43874D-A2C3-3071-654D-243E2D26230E}"/>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4;p27">
              <a:extLst>
                <a:ext uri="{FF2B5EF4-FFF2-40B4-BE49-F238E27FC236}">
                  <a16:creationId xmlns:a16="http://schemas.microsoft.com/office/drawing/2014/main" id="{15223D11-B546-A366-E3DD-FA32FDFD882F}"/>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5;p27">
              <a:extLst>
                <a:ext uri="{FF2B5EF4-FFF2-40B4-BE49-F238E27FC236}">
                  <a16:creationId xmlns:a16="http://schemas.microsoft.com/office/drawing/2014/main" id="{C22836B5-5277-2D54-A5B0-5E242BA4DC18}"/>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p27">
              <a:extLst>
                <a:ext uri="{FF2B5EF4-FFF2-40B4-BE49-F238E27FC236}">
                  <a16:creationId xmlns:a16="http://schemas.microsoft.com/office/drawing/2014/main" id="{A3255B86-902A-DF26-E1BA-1B4561AB5C9E}"/>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7">
              <a:extLst>
                <a:ext uri="{FF2B5EF4-FFF2-40B4-BE49-F238E27FC236}">
                  <a16:creationId xmlns:a16="http://schemas.microsoft.com/office/drawing/2014/main" id="{D3054EAF-BBBE-5815-B649-3374CBDBCB61}"/>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8;p27">
              <a:extLst>
                <a:ext uri="{FF2B5EF4-FFF2-40B4-BE49-F238E27FC236}">
                  <a16:creationId xmlns:a16="http://schemas.microsoft.com/office/drawing/2014/main" id="{37CDE4FB-62D7-4E86-3812-4CFAE198F8D7}"/>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9;p27">
              <a:extLst>
                <a:ext uri="{FF2B5EF4-FFF2-40B4-BE49-F238E27FC236}">
                  <a16:creationId xmlns:a16="http://schemas.microsoft.com/office/drawing/2014/main" id="{C42B00A8-6894-ECBD-D5C0-AEED8CD4DF70}"/>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0;p27">
              <a:extLst>
                <a:ext uri="{FF2B5EF4-FFF2-40B4-BE49-F238E27FC236}">
                  <a16:creationId xmlns:a16="http://schemas.microsoft.com/office/drawing/2014/main" id="{62BA6C3A-EE6D-E78C-BB1E-A6559C47EB47}"/>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1;p27">
              <a:extLst>
                <a:ext uri="{FF2B5EF4-FFF2-40B4-BE49-F238E27FC236}">
                  <a16:creationId xmlns:a16="http://schemas.microsoft.com/office/drawing/2014/main" id="{3BCBDA22-6ADE-F1DB-0737-F908A80C16E5}"/>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42;p27">
            <a:extLst>
              <a:ext uri="{FF2B5EF4-FFF2-40B4-BE49-F238E27FC236}">
                <a16:creationId xmlns:a16="http://schemas.microsoft.com/office/drawing/2014/main" id="{851148FB-F88D-270E-7472-A8E71506C4A9}"/>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48" name="Google Shape;244;p27">
            <a:extLst>
              <a:ext uri="{FF2B5EF4-FFF2-40B4-BE49-F238E27FC236}">
                <a16:creationId xmlns:a16="http://schemas.microsoft.com/office/drawing/2014/main" id="{074042F1-C278-46DD-671C-3410D1E470A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49" name="Google Shape;248;p27">
            <a:extLst>
              <a:ext uri="{FF2B5EF4-FFF2-40B4-BE49-F238E27FC236}">
                <a16:creationId xmlns:a16="http://schemas.microsoft.com/office/drawing/2014/main" id="{88281F03-8A19-D926-43EB-AE5FBD9E6E0D}"/>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0" name="Google Shape;249;p27">
            <a:extLst>
              <a:ext uri="{FF2B5EF4-FFF2-40B4-BE49-F238E27FC236}">
                <a16:creationId xmlns:a16="http://schemas.microsoft.com/office/drawing/2014/main" id="{1C6D0E00-1413-F4D8-4DFE-5D7711E59EF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1" name="Google Shape;250;p27">
            <a:extLst>
              <a:ext uri="{FF2B5EF4-FFF2-40B4-BE49-F238E27FC236}">
                <a16:creationId xmlns:a16="http://schemas.microsoft.com/office/drawing/2014/main" id="{BFE47A79-33CF-9ED6-A79F-CF97B20C17B2}"/>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2" name="Google Shape;244;p27">
            <a:extLst>
              <a:ext uri="{FF2B5EF4-FFF2-40B4-BE49-F238E27FC236}">
                <a16:creationId xmlns:a16="http://schemas.microsoft.com/office/drawing/2014/main" id="{618C1F7C-DE28-F69C-2F31-46D9B42BC041}"/>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838507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sp>
        <p:nvSpPr>
          <p:cNvPr id="2" name="Title 1">
            <a:extLst>
              <a:ext uri="{FF2B5EF4-FFF2-40B4-BE49-F238E27FC236}">
                <a16:creationId xmlns:a16="http://schemas.microsoft.com/office/drawing/2014/main" id="{E04F01AB-E519-9388-7EC1-2814A3B47988}"/>
              </a:ext>
            </a:extLst>
          </p:cNvPr>
          <p:cNvSpPr>
            <a:spLocks noGrp="1"/>
          </p:cNvSpPr>
          <p:nvPr>
            <p:ph type="ctrTitle"/>
          </p:nvPr>
        </p:nvSpPr>
        <p:spPr/>
        <p:txBody>
          <a:bodyPr/>
          <a:lstStyle/>
          <a:p>
            <a:r>
              <a:rPr lang="en-CA" sz="2000" dirty="0">
                <a:solidFill>
                  <a:srgbClr val="FFFFFF"/>
                </a:solidFill>
                <a:ea typeface="Calibri" panose="020F0502020204030204" pitchFamily="34" charset="0"/>
                <a:cs typeface="Arial" panose="020B0604020202020204" pitchFamily="34" charset="0"/>
              </a:rPr>
              <a:t>Commenting in R</a:t>
            </a:r>
            <a:endParaRPr lang="en-CA" dirty="0"/>
          </a:p>
        </p:txBody>
      </p:sp>
      <p:sp>
        <p:nvSpPr>
          <p:cNvPr id="3" name="Text Placeholder 2">
            <a:extLst>
              <a:ext uri="{FF2B5EF4-FFF2-40B4-BE49-F238E27FC236}">
                <a16:creationId xmlns:a16="http://schemas.microsoft.com/office/drawing/2014/main" id="{6B3F61CA-F3DD-E810-76B0-778822DCD6B7}"/>
              </a:ext>
            </a:extLst>
          </p:cNvPr>
          <p:cNvSpPr>
            <a:spLocks noGrp="1"/>
          </p:cNvSpPr>
          <p:nvPr>
            <p:ph type="body" idx="1"/>
          </p:nvPr>
        </p:nvSpPr>
        <p:spPr/>
        <p:txBody>
          <a:bodyPr/>
          <a:lstStyle/>
          <a:p>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Comments are generic English sentences, mostly written in a program to explain what it does or what a piece of code is supposed to do. More specifically, information that programmer should be concerned with, and it has nothing to do with the logic of the code. They are completely ignored by the compiler and are thus never reflected on to the input.</a:t>
            </a:r>
          </a:p>
          <a:p>
            <a:endPar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Comments are generally used for the following purposes:</a:t>
            </a:r>
          </a:p>
          <a:p>
            <a:endPar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Code Readability</a:t>
            </a:r>
          </a:p>
          <a:p>
            <a:pPr marL="171450" indent="-171450">
              <a:buFont typeface="Arial" panose="020B0604020202020204" pitchFamily="34" charset="0"/>
              <a:buChar char="•"/>
            </a:pP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Explanation of the code or Metadata of the project</a:t>
            </a:r>
          </a:p>
          <a:p>
            <a:pPr marL="171450" indent="-171450">
              <a:buFont typeface="Arial" panose="020B0604020202020204" pitchFamily="34" charset="0"/>
              <a:buChar char="•"/>
            </a:pP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Prevent execution of code</a:t>
            </a:r>
          </a:p>
          <a:p>
            <a:pPr marL="171450" indent="-171450">
              <a:buFont typeface="Arial" panose="020B0604020202020204" pitchFamily="34" charset="0"/>
              <a:buChar char="•"/>
            </a:pP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To include resources</a:t>
            </a:r>
            <a:endParaRPr lang="en-CA" dirty="0">
              <a:latin typeface="Abel" panose="02000506030000020004" pitchFamily="2" charset="0"/>
            </a:endParaRPr>
          </a:p>
        </p:txBody>
      </p:sp>
      <p:sp>
        <p:nvSpPr>
          <p:cNvPr id="28" name="Google Shape;229;p27">
            <a:hlinkClick r:id="" action="ppaction://noaction"/>
            <a:extLst>
              <a:ext uri="{FF2B5EF4-FFF2-40B4-BE49-F238E27FC236}">
                <a16:creationId xmlns:a16="http://schemas.microsoft.com/office/drawing/2014/main" id="{DD080712-8E7D-07CF-4FF2-C1EB0205D74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4;p27">
            <a:extLst>
              <a:ext uri="{FF2B5EF4-FFF2-40B4-BE49-F238E27FC236}">
                <a16:creationId xmlns:a16="http://schemas.microsoft.com/office/drawing/2014/main" id="{01189373-6810-88E8-ABED-170E2AD186A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p27">
            <a:extLst>
              <a:ext uri="{FF2B5EF4-FFF2-40B4-BE49-F238E27FC236}">
                <a16:creationId xmlns:a16="http://schemas.microsoft.com/office/drawing/2014/main" id="{C12E424F-197E-88E8-AC7D-CDE2FF222196}"/>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p27">
            <a:hlinkClick r:id="rId3"/>
            <a:extLst>
              <a:ext uri="{FF2B5EF4-FFF2-40B4-BE49-F238E27FC236}">
                <a16:creationId xmlns:a16="http://schemas.microsoft.com/office/drawing/2014/main" id="{ABCFACEE-5755-2AD1-CF98-20F5D07B98F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hlinkClick r:id="rId4"/>
            <a:extLst>
              <a:ext uri="{FF2B5EF4-FFF2-40B4-BE49-F238E27FC236}">
                <a16:creationId xmlns:a16="http://schemas.microsoft.com/office/drawing/2014/main" id="{166AE067-7C61-7F4D-6525-F55AEF795AEB}"/>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p27">
            <a:hlinkClick r:id="" action="ppaction://noaction"/>
            <a:extLst>
              <a:ext uri="{FF2B5EF4-FFF2-40B4-BE49-F238E27FC236}">
                <a16:creationId xmlns:a16="http://schemas.microsoft.com/office/drawing/2014/main" id="{DD2E6C1E-C42B-015E-21C4-0F9233CEF951}"/>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hlinkClick r:id="" action="ppaction://noaction"/>
            <a:extLst>
              <a:ext uri="{FF2B5EF4-FFF2-40B4-BE49-F238E27FC236}">
                <a16:creationId xmlns:a16="http://schemas.microsoft.com/office/drawing/2014/main" id="{9B9FD547-B163-52BE-5D8F-BAE4347B6D3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hlinkClick r:id="rId5"/>
            <a:extLst>
              <a:ext uri="{FF2B5EF4-FFF2-40B4-BE49-F238E27FC236}">
                <a16:creationId xmlns:a16="http://schemas.microsoft.com/office/drawing/2014/main" id="{9779CA46-DEA0-D211-A254-2BBBA422140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32;p27">
            <a:extLst>
              <a:ext uri="{FF2B5EF4-FFF2-40B4-BE49-F238E27FC236}">
                <a16:creationId xmlns:a16="http://schemas.microsoft.com/office/drawing/2014/main" id="{B6DFF719-9A6B-AF25-CAA1-1EBD664BFF24}"/>
              </a:ext>
            </a:extLst>
          </p:cNvPr>
          <p:cNvGrpSpPr/>
          <p:nvPr/>
        </p:nvGrpSpPr>
        <p:grpSpPr>
          <a:xfrm>
            <a:off x="238515" y="90242"/>
            <a:ext cx="216784" cy="199039"/>
            <a:chOff x="285677" y="4429254"/>
            <a:chExt cx="216784" cy="199039"/>
          </a:xfrm>
        </p:grpSpPr>
        <p:sp>
          <p:nvSpPr>
            <p:cNvPr id="40" name="Google Shape;233;p27">
              <a:extLst>
                <a:ext uri="{FF2B5EF4-FFF2-40B4-BE49-F238E27FC236}">
                  <a16:creationId xmlns:a16="http://schemas.microsoft.com/office/drawing/2014/main" id="{61DEF33C-DD1F-4936-7315-69AB74FDDC35}"/>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4;p27">
              <a:extLst>
                <a:ext uri="{FF2B5EF4-FFF2-40B4-BE49-F238E27FC236}">
                  <a16:creationId xmlns:a16="http://schemas.microsoft.com/office/drawing/2014/main" id="{B4752DD7-2070-ABA9-FD2B-081F5FD9C362}"/>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p27">
              <a:extLst>
                <a:ext uri="{FF2B5EF4-FFF2-40B4-BE49-F238E27FC236}">
                  <a16:creationId xmlns:a16="http://schemas.microsoft.com/office/drawing/2014/main" id="{7C0EF8F3-C9D4-3DE8-9200-9023C013257C}"/>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p27">
              <a:extLst>
                <a:ext uri="{FF2B5EF4-FFF2-40B4-BE49-F238E27FC236}">
                  <a16:creationId xmlns:a16="http://schemas.microsoft.com/office/drawing/2014/main" id="{03BA53E8-0EDF-7930-4B14-550E7F06D351}"/>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BA7E6F35-0F7F-0C14-3FBB-C6B46F04DFC2}"/>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E4627399-3F80-E603-66E1-7DCF733D184F}"/>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74EC1F1F-2B7E-8A34-E8FF-E3CC5CDBBBEF}"/>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C20A9CA8-31AC-1F5F-BEB0-0729D64169B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BA58AB01-64CC-B4B9-AA21-B56B880280B3}"/>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66D63953-72DA-4662-E154-206E1207E62F}"/>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EE8D824B-D4FB-0AAC-787D-BF22D6B80DFA}"/>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CADE911C-36C5-BCBF-FCEF-AD06D08DD00F}"/>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1BE5C74E-7FC0-D2CC-1443-2FB93F332381}"/>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6408F698-6A54-0660-25FA-F4E59F536E1D}"/>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E380B853-E8E8-F8AE-B56C-8F9AA1812278}"/>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51112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0" y="4901623"/>
            <a:ext cx="3510474" cy="253916"/>
          </a:xfrm>
          <a:prstGeom prst="rect">
            <a:avLst/>
          </a:prstGeom>
          <a:noFill/>
        </p:spPr>
        <p:txBody>
          <a:bodyPr wrap="square" rtlCol="0">
            <a:spAutoFit/>
          </a:bodyPr>
          <a:lstStyle/>
          <a:p>
            <a:r>
              <a:rPr lang="en-CA" sz="1050" dirty="0">
                <a:latin typeface="Abel" panose="02000506030000020004" pitchFamily="2" charset="0"/>
              </a:rPr>
              <a:t>Adapted fromhttps://www.w3schools.com/r</a:t>
            </a:r>
          </a:p>
        </p:txBody>
      </p:sp>
      <p:sp>
        <p:nvSpPr>
          <p:cNvPr id="2" name="Title 1">
            <a:extLst>
              <a:ext uri="{FF2B5EF4-FFF2-40B4-BE49-F238E27FC236}">
                <a16:creationId xmlns:a16="http://schemas.microsoft.com/office/drawing/2014/main" id="{9D735E3A-D3D3-12F4-26BD-7E5D8CD58B1A}"/>
              </a:ext>
            </a:extLst>
          </p:cNvPr>
          <p:cNvSpPr>
            <a:spLocks noGrp="1"/>
          </p:cNvSpPr>
          <p:nvPr>
            <p:ph type="ctrTitle"/>
          </p:nvPr>
        </p:nvSpPr>
        <p:spPr/>
        <p:txBody>
          <a:bodyPr/>
          <a:lstStyle/>
          <a:p>
            <a:r>
              <a:rPr lang="en-CA" sz="2000" dirty="0">
                <a:solidFill>
                  <a:srgbClr val="FFFFFF"/>
                </a:solidFill>
                <a:ea typeface="Calibri" panose="020F0502020204030204" pitchFamily="34" charset="0"/>
                <a:cs typeface="Arial" panose="020B0604020202020204" pitchFamily="34" charset="0"/>
              </a:rPr>
              <a:t>Commenting in R</a:t>
            </a:r>
            <a:endParaRPr lang="en-CA" dirty="0"/>
          </a:p>
        </p:txBody>
      </p:sp>
      <p:sp>
        <p:nvSpPr>
          <p:cNvPr id="3" name="Text Placeholder 2">
            <a:extLst>
              <a:ext uri="{FF2B5EF4-FFF2-40B4-BE49-F238E27FC236}">
                <a16:creationId xmlns:a16="http://schemas.microsoft.com/office/drawing/2014/main" id="{AC528E77-4FF1-DE11-F265-FBB53F32506B}"/>
              </a:ext>
            </a:extLst>
          </p:cNvPr>
          <p:cNvSpPr>
            <a:spLocks noGrp="1"/>
          </p:cNvSpPr>
          <p:nvPr>
            <p:ph type="body" idx="1"/>
          </p:nvPr>
        </p:nvSpPr>
        <p:spPr/>
        <p:txBody>
          <a:bodyPr/>
          <a:lstStyle/>
          <a:p>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There are two types of comments in R: </a:t>
            </a:r>
            <a:r>
              <a:rPr lang="en-US" sz="1600" b="1" dirty="0">
                <a:solidFill>
                  <a:srgbClr val="FF0000"/>
                </a:solidFill>
                <a:latin typeface="Abel" panose="02000506030000020004" pitchFamily="2" charset="0"/>
                <a:ea typeface="Calibri" panose="020F0502020204030204" pitchFamily="34" charset="0"/>
                <a:cs typeface="Arial" panose="020B0604020202020204" pitchFamily="34" charset="0"/>
              </a:rPr>
              <a:t>single-line comments </a:t>
            </a: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and </a:t>
            </a:r>
            <a:r>
              <a:rPr lang="en-US" sz="1600" b="1" dirty="0">
                <a:solidFill>
                  <a:srgbClr val="FF0000"/>
                </a:solidFill>
                <a:latin typeface="Abel" panose="02000506030000020004" pitchFamily="2" charset="0"/>
                <a:ea typeface="Calibri" panose="020F0502020204030204" pitchFamily="34" charset="0"/>
                <a:cs typeface="Arial" panose="020B0604020202020204" pitchFamily="34" charset="0"/>
              </a:rPr>
              <a:t>multi-line comments</a:t>
            </a: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a:t>
            </a:r>
          </a:p>
          <a:p>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Single-line comments start with the </a:t>
            </a:r>
            <a:r>
              <a:rPr lang="en-US" sz="1600" b="1" dirty="0">
                <a:solidFill>
                  <a:srgbClr val="FF0000"/>
                </a:solidFill>
                <a:latin typeface="Abel" panose="02000506030000020004" pitchFamily="2" charset="0"/>
                <a:ea typeface="Calibri" panose="020F0502020204030204" pitchFamily="34" charset="0"/>
                <a:cs typeface="Arial" panose="020B0604020202020204" pitchFamily="34" charset="0"/>
              </a:rPr>
              <a:t># symbol </a:t>
            </a: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and continue until the end of the line. </a:t>
            </a:r>
          </a:p>
          <a:p>
            <a:pPr marL="541338"/>
            <a:endPar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pPr marL="360000"/>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 This is a single-line comment</a:t>
            </a:r>
          </a:p>
          <a:p>
            <a:endPar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Multi-line comments are enclosed in </a:t>
            </a:r>
            <a:r>
              <a:rPr lang="en-US" sz="1600" b="1" dirty="0">
                <a:solidFill>
                  <a:srgbClr val="FF0000"/>
                </a:solidFill>
                <a:latin typeface="Abel" panose="02000506030000020004" pitchFamily="2" charset="0"/>
                <a:ea typeface="Calibri" panose="020F0502020204030204" pitchFamily="34" charset="0"/>
                <a:cs typeface="Arial" panose="020B0604020202020204" pitchFamily="34" charset="0"/>
              </a:rPr>
              <a:t>/* */ </a:t>
            </a:r>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symbols. For example:</a:t>
            </a:r>
          </a:p>
          <a:p>
            <a:endPar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pPr marL="360363"/>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a:t>
            </a:r>
          </a:p>
          <a:p>
            <a:pPr marL="360363"/>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This is a multi-line comment</a:t>
            </a:r>
          </a:p>
          <a:p>
            <a:pPr marL="360363"/>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It can span across multiple lines</a:t>
            </a:r>
          </a:p>
          <a:p>
            <a:pPr marL="360363"/>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a:t>
            </a:r>
          </a:p>
          <a:p>
            <a:endPar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endParaRPr>
          </a:p>
          <a:p>
            <a:r>
              <a:rPr lang="en-US" sz="1600" dirty="0">
                <a:solidFill>
                  <a:schemeClr val="bg1">
                    <a:lumMod val="10000"/>
                  </a:schemeClr>
                </a:solidFill>
                <a:latin typeface="Abel" panose="02000506030000020004" pitchFamily="2" charset="0"/>
                <a:ea typeface="Calibri" panose="020F0502020204030204" pitchFamily="34" charset="0"/>
                <a:cs typeface="Arial" panose="020B0604020202020204" pitchFamily="34" charset="0"/>
              </a:rPr>
              <a:t>It is good practice to include comments in your code to make it easier to understand and maintain. It is also important to keep your comments up to date as you make changes to your code.</a:t>
            </a:r>
            <a:endParaRPr lang="en-CA" dirty="0">
              <a:latin typeface="Abel" panose="02000506030000020004" pitchFamily="2" charset="0"/>
            </a:endParaRPr>
          </a:p>
        </p:txBody>
      </p:sp>
      <p:sp>
        <p:nvSpPr>
          <p:cNvPr id="28" name="Google Shape;229;p27">
            <a:hlinkClick r:id="" action="ppaction://noaction"/>
            <a:extLst>
              <a:ext uri="{FF2B5EF4-FFF2-40B4-BE49-F238E27FC236}">
                <a16:creationId xmlns:a16="http://schemas.microsoft.com/office/drawing/2014/main" id="{23AC32AD-3B10-1602-4718-9529B47958B0}"/>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4;p27">
            <a:extLst>
              <a:ext uri="{FF2B5EF4-FFF2-40B4-BE49-F238E27FC236}">
                <a16:creationId xmlns:a16="http://schemas.microsoft.com/office/drawing/2014/main" id="{A9B333EA-A88C-6E96-2136-415754262DD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p27">
            <a:extLst>
              <a:ext uri="{FF2B5EF4-FFF2-40B4-BE49-F238E27FC236}">
                <a16:creationId xmlns:a16="http://schemas.microsoft.com/office/drawing/2014/main" id="{931808F5-BAAB-042F-5261-79A1C0933A68}"/>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p27">
            <a:hlinkClick r:id="rId3"/>
            <a:extLst>
              <a:ext uri="{FF2B5EF4-FFF2-40B4-BE49-F238E27FC236}">
                <a16:creationId xmlns:a16="http://schemas.microsoft.com/office/drawing/2014/main" id="{5C638359-EF8A-158B-1E7E-7F3AD5B06C7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hlinkClick r:id="rId4"/>
            <a:extLst>
              <a:ext uri="{FF2B5EF4-FFF2-40B4-BE49-F238E27FC236}">
                <a16:creationId xmlns:a16="http://schemas.microsoft.com/office/drawing/2014/main" id="{1AEA26A3-E183-0183-C4B7-620EE002FFE9}"/>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p27">
            <a:hlinkClick r:id="" action="ppaction://noaction"/>
            <a:extLst>
              <a:ext uri="{FF2B5EF4-FFF2-40B4-BE49-F238E27FC236}">
                <a16:creationId xmlns:a16="http://schemas.microsoft.com/office/drawing/2014/main" id="{8A282875-0B8E-D251-95C6-CE6B6604AA0C}"/>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hlinkClick r:id="" action="ppaction://noaction"/>
            <a:extLst>
              <a:ext uri="{FF2B5EF4-FFF2-40B4-BE49-F238E27FC236}">
                <a16:creationId xmlns:a16="http://schemas.microsoft.com/office/drawing/2014/main" id="{46943C92-D22C-5D07-3AB5-E84BA8F4B88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hlinkClick r:id="rId5"/>
            <a:extLst>
              <a:ext uri="{FF2B5EF4-FFF2-40B4-BE49-F238E27FC236}">
                <a16:creationId xmlns:a16="http://schemas.microsoft.com/office/drawing/2014/main" id="{99B5413C-D910-81C7-C166-B9E4CF44AA4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32;p27">
            <a:extLst>
              <a:ext uri="{FF2B5EF4-FFF2-40B4-BE49-F238E27FC236}">
                <a16:creationId xmlns:a16="http://schemas.microsoft.com/office/drawing/2014/main" id="{C617A22F-3F41-6EE6-A808-21FAD7BCCED1}"/>
              </a:ext>
            </a:extLst>
          </p:cNvPr>
          <p:cNvGrpSpPr/>
          <p:nvPr/>
        </p:nvGrpSpPr>
        <p:grpSpPr>
          <a:xfrm>
            <a:off x="238515" y="90242"/>
            <a:ext cx="216784" cy="199039"/>
            <a:chOff x="285677" y="4429254"/>
            <a:chExt cx="216784" cy="199039"/>
          </a:xfrm>
        </p:grpSpPr>
        <p:sp>
          <p:nvSpPr>
            <p:cNvPr id="40" name="Google Shape;233;p27">
              <a:extLst>
                <a:ext uri="{FF2B5EF4-FFF2-40B4-BE49-F238E27FC236}">
                  <a16:creationId xmlns:a16="http://schemas.microsoft.com/office/drawing/2014/main" id="{F3AB9866-780F-58F1-9B61-C004156FC863}"/>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4;p27">
              <a:extLst>
                <a:ext uri="{FF2B5EF4-FFF2-40B4-BE49-F238E27FC236}">
                  <a16:creationId xmlns:a16="http://schemas.microsoft.com/office/drawing/2014/main" id="{844F692F-7208-6EAD-CD99-4087696FBBB1}"/>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p27">
              <a:extLst>
                <a:ext uri="{FF2B5EF4-FFF2-40B4-BE49-F238E27FC236}">
                  <a16:creationId xmlns:a16="http://schemas.microsoft.com/office/drawing/2014/main" id="{18B4C15A-38DB-6125-134F-4DACCAFAF1AA}"/>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p27">
              <a:extLst>
                <a:ext uri="{FF2B5EF4-FFF2-40B4-BE49-F238E27FC236}">
                  <a16:creationId xmlns:a16="http://schemas.microsoft.com/office/drawing/2014/main" id="{4159EC17-A609-3F0B-FCFA-F1111DD12D52}"/>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p27">
              <a:extLst>
                <a:ext uri="{FF2B5EF4-FFF2-40B4-BE49-F238E27FC236}">
                  <a16:creationId xmlns:a16="http://schemas.microsoft.com/office/drawing/2014/main" id="{BCB4E466-47F9-BC0F-0FB7-66555DF2F1E1}"/>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p27">
              <a:extLst>
                <a:ext uri="{FF2B5EF4-FFF2-40B4-BE49-F238E27FC236}">
                  <a16:creationId xmlns:a16="http://schemas.microsoft.com/office/drawing/2014/main" id="{411EEB54-08F7-541B-2F87-B9CF73E4B4C6}"/>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p27">
              <a:extLst>
                <a:ext uri="{FF2B5EF4-FFF2-40B4-BE49-F238E27FC236}">
                  <a16:creationId xmlns:a16="http://schemas.microsoft.com/office/drawing/2014/main" id="{8CFD5FBF-6E08-98B3-71E6-BD84E3F04960}"/>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7">
              <a:extLst>
                <a:ext uri="{FF2B5EF4-FFF2-40B4-BE49-F238E27FC236}">
                  <a16:creationId xmlns:a16="http://schemas.microsoft.com/office/drawing/2014/main" id="{745D25C1-3879-2527-16A0-2A1407136E51}"/>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7">
              <a:extLst>
                <a:ext uri="{FF2B5EF4-FFF2-40B4-BE49-F238E27FC236}">
                  <a16:creationId xmlns:a16="http://schemas.microsoft.com/office/drawing/2014/main" id="{0C023223-B226-70FA-1F7C-6C241B36377E}"/>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42;p27">
            <a:extLst>
              <a:ext uri="{FF2B5EF4-FFF2-40B4-BE49-F238E27FC236}">
                <a16:creationId xmlns:a16="http://schemas.microsoft.com/office/drawing/2014/main" id="{4DC9AA9C-D919-7137-49AD-8F34DBDB1825}"/>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0" name="Google Shape;244;p27">
            <a:extLst>
              <a:ext uri="{FF2B5EF4-FFF2-40B4-BE49-F238E27FC236}">
                <a16:creationId xmlns:a16="http://schemas.microsoft.com/office/drawing/2014/main" id="{D2C8553A-29F7-328A-2549-BC17FA5C8217}"/>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1" name="Google Shape;248;p27">
            <a:extLst>
              <a:ext uri="{FF2B5EF4-FFF2-40B4-BE49-F238E27FC236}">
                <a16:creationId xmlns:a16="http://schemas.microsoft.com/office/drawing/2014/main" id="{77E458B8-CEA5-A5B4-20C6-8E5FC11BBDBE}"/>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2" name="Google Shape;249;p27">
            <a:extLst>
              <a:ext uri="{FF2B5EF4-FFF2-40B4-BE49-F238E27FC236}">
                <a16:creationId xmlns:a16="http://schemas.microsoft.com/office/drawing/2014/main" id="{8DEEA9AB-BC03-B296-9A72-96AF1E3FEBFB}"/>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E3EDB6C8-3B54-0BF0-72FD-BEE7FFEFB05C}"/>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C86DB8D5-578D-220A-151E-70FF32EB85FE}"/>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484564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179173C-DED1-1CB5-3BC3-43629ED6FC23}"/>
              </a:ext>
            </a:extLst>
          </p:cNvPr>
          <p:cNvSpPr txBox="1"/>
          <p:nvPr/>
        </p:nvSpPr>
        <p:spPr>
          <a:xfrm>
            <a:off x="-51" y="4889584"/>
            <a:ext cx="2936433" cy="253916"/>
          </a:xfrm>
          <a:prstGeom prst="rect">
            <a:avLst/>
          </a:prstGeom>
          <a:noFill/>
        </p:spPr>
        <p:txBody>
          <a:bodyPr wrap="square" rtlCol="0">
            <a:spAutoFit/>
          </a:bodyPr>
          <a:lstStyle/>
          <a:p>
            <a:r>
              <a:rPr lang="en-CA" sz="1050" dirty="0">
                <a:latin typeface="Abel" panose="02000506030000020004" pitchFamily="2" charset="0"/>
              </a:rPr>
              <a:t>Adapted from: https://support.posit.co/</a:t>
            </a:r>
          </a:p>
        </p:txBody>
      </p:sp>
      <p:graphicFrame>
        <p:nvGraphicFramePr>
          <p:cNvPr id="2" name="Table 4">
            <a:extLst>
              <a:ext uri="{FF2B5EF4-FFF2-40B4-BE49-F238E27FC236}">
                <a16:creationId xmlns:a16="http://schemas.microsoft.com/office/drawing/2014/main" id="{329C9599-012D-7592-A7E0-2CADA3F28E7A}"/>
              </a:ext>
            </a:extLst>
          </p:cNvPr>
          <p:cNvGraphicFramePr>
            <a:graphicFrameLocks noGrp="1"/>
          </p:cNvGraphicFramePr>
          <p:nvPr>
            <p:extLst>
              <p:ext uri="{D42A27DB-BD31-4B8C-83A1-F6EECF244321}">
                <p14:modId xmlns:p14="http://schemas.microsoft.com/office/powerpoint/2010/main" val="558751349"/>
              </p:ext>
            </p:extLst>
          </p:nvPr>
        </p:nvGraphicFramePr>
        <p:xfrm>
          <a:off x="1429700" y="1240201"/>
          <a:ext cx="6096000" cy="3476748"/>
        </p:xfrm>
        <a:graphic>
          <a:graphicData uri="http://schemas.openxmlformats.org/drawingml/2006/table">
            <a:tbl>
              <a:tblPr firstRow="1" bandRow="1">
                <a:tableStyleId>{240827A4-32DA-4C14-BE30-44874175712F}</a:tableStyleId>
              </a:tblPr>
              <a:tblGrid>
                <a:gridCol w="1989641">
                  <a:extLst>
                    <a:ext uri="{9D8B030D-6E8A-4147-A177-3AD203B41FA5}">
                      <a16:colId xmlns:a16="http://schemas.microsoft.com/office/drawing/2014/main" val="3842984354"/>
                    </a:ext>
                  </a:extLst>
                </a:gridCol>
                <a:gridCol w="2074359">
                  <a:extLst>
                    <a:ext uri="{9D8B030D-6E8A-4147-A177-3AD203B41FA5}">
                      <a16:colId xmlns:a16="http://schemas.microsoft.com/office/drawing/2014/main" val="2114620068"/>
                    </a:ext>
                  </a:extLst>
                </a:gridCol>
                <a:gridCol w="2032000">
                  <a:extLst>
                    <a:ext uri="{9D8B030D-6E8A-4147-A177-3AD203B41FA5}">
                      <a16:colId xmlns:a16="http://schemas.microsoft.com/office/drawing/2014/main" val="1466344460"/>
                    </a:ext>
                  </a:extLst>
                </a:gridCol>
              </a:tblGrid>
              <a:tr h="320547">
                <a:tc>
                  <a:txBody>
                    <a:bodyPr/>
                    <a:lstStyle/>
                    <a:p>
                      <a:pPr algn="ctr"/>
                      <a:r>
                        <a:rPr lang="en-CA" b="1" dirty="0">
                          <a:effectLst/>
                          <a:latin typeface="Abel" panose="02000506030000020004" pitchFamily="2" charset="0"/>
                        </a:rPr>
                        <a:t>Description</a:t>
                      </a:r>
                    </a:p>
                  </a:txBody>
                  <a:tcPr anchor="ctr"/>
                </a:tc>
                <a:tc>
                  <a:txBody>
                    <a:bodyPr/>
                    <a:lstStyle/>
                    <a:p>
                      <a:pPr algn="ctr"/>
                      <a:r>
                        <a:rPr lang="en-CA" b="1">
                          <a:effectLst/>
                          <a:latin typeface="Abel" panose="02000506030000020004" pitchFamily="2" charset="0"/>
                        </a:rPr>
                        <a:t>Windows &amp; Linux</a:t>
                      </a:r>
                    </a:p>
                  </a:txBody>
                  <a:tcPr anchor="ctr"/>
                </a:tc>
                <a:tc>
                  <a:txBody>
                    <a:bodyPr/>
                    <a:lstStyle/>
                    <a:p>
                      <a:pPr algn="ctr"/>
                      <a:r>
                        <a:rPr lang="en-CA" b="1" dirty="0">
                          <a:effectLst/>
                          <a:latin typeface="Abel" panose="02000506030000020004" pitchFamily="2" charset="0"/>
                        </a:rPr>
                        <a:t>Mac</a:t>
                      </a:r>
                    </a:p>
                  </a:txBody>
                  <a:tcPr anchor="ctr"/>
                </a:tc>
                <a:extLst>
                  <a:ext uri="{0D108BD9-81ED-4DB2-BD59-A6C34878D82A}">
                    <a16:rowId xmlns:a16="http://schemas.microsoft.com/office/drawing/2014/main" val="1439799914"/>
                  </a:ext>
                </a:extLst>
              </a:tr>
              <a:tr h="261031">
                <a:tc>
                  <a:txBody>
                    <a:bodyPr/>
                    <a:lstStyle/>
                    <a:p>
                      <a:r>
                        <a:rPr lang="en-CA" sz="1200" b="0" i="0" u="none" strike="noStrike" cap="none" dirty="0">
                          <a:solidFill>
                            <a:srgbClr val="000000"/>
                          </a:solidFill>
                          <a:effectLst/>
                          <a:latin typeface="Abel" panose="02000506030000020004" pitchFamily="2" charset="0"/>
                          <a:ea typeface="Arial"/>
                          <a:cs typeface="Arial"/>
                          <a:sym typeface="Arial"/>
                        </a:rPr>
                        <a:t>Clear console</a:t>
                      </a:r>
                      <a:endParaRPr lang="en-CA" sz="1200" dirty="0">
                        <a:latin typeface="Abel" panose="02000506030000020004" pitchFamily="2" charset="0"/>
                      </a:endParaRPr>
                    </a:p>
                  </a:txBody>
                  <a:tcPr/>
                </a:tc>
                <a:tc>
                  <a:txBody>
                    <a:bodyPr/>
                    <a:lstStyle/>
                    <a:p>
                      <a:r>
                        <a:rPr lang="en-CA" sz="1200" dirty="0" err="1">
                          <a:effectLst/>
                          <a:latin typeface="Abel" panose="02000506030000020004" pitchFamily="2" charset="0"/>
                        </a:rPr>
                        <a:t>Ctrl+L</a:t>
                      </a:r>
                      <a:endParaRPr lang="en-CA" sz="1200" dirty="0">
                        <a:effectLst/>
                        <a:latin typeface="Abel" panose="02000506030000020004" pitchFamily="2" charset="0"/>
                      </a:endParaRPr>
                    </a:p>
                  </a:txBody>
                  <a:tcPr anchor="ctr"/>
                </a:tc>
                <a:tc>
                  <a:txBody>
                    <a:bodyPr/>
                    <a:lstStyle/>
                    <a:p>
                      <a:r>
                        <a:rPr lang="en-CA" sz="1200" dirty="0" err="1">
                          <a:effectLst/>
                          <a:latin typeface="Abel" panose="02000506030000020004" pitchFamily="2" charset="0"/>
                        </a:rPr>
                        <a:t>Ctrl+L</a:t>
                      </a:r>
                      <a:endParaRPr lang="en-CA" sz="1200" dirty="0">
                        <a:effectLst/>
                        <a:latin typeface="Abel" panose="02000506030000020004" pitchFamily="2" charset="0"/>
                      </a:endParaRPr>
                    </a:p>
                  </a:txBody>
                  <a:tcPr anchor="ctr"/>
                </a:tc>
                <a:extLst>
                  <a:ext uri="{0D108BD9-81ED-4DB2-BD59-A6C34878D82A}">
                    <a16:rowId xmlns:a16="http://schemas.microsoft.com/office/drawing/2014/main" val="692981036"/>
                  </a:ext>
                </a:extLst>
              </a:tr>
              <a:tr h="261031">
                <a:tc>
                  <a:txBody>
                    <a:bodyPr/>
                    <a:lstStyle/>
                    <a:p>
                      <a:r>
                        <a:rPr lang="en-CA" sz="1200">
                          <a:effectLst/>
                          <a:latin typeface="Abel" panose="02000506030000020004" pitchFamily="2" charset="0"/>
                        </a:rPr>
                        <a:t>Change working directory</a:t>
                      </a:r>
                    </a:p>
                  </a:txBody>
                  <a:tcPr anchor="ctr"/>
                </a:tc>
                <a:tc>
                  <a:txBody>
                    <a:bodyPr/>
                    <a:lstStyle/>
                    <a:p>
                      <a:r>
                        <a:rPr lang="en-CA" sz="1200" dirty="0" err="1">
                          <a:effectLst/>
                          <a:latin typeface="Abel" panose="02000506030000020004" pitchFamily="2" charset="0"/>
                        </a:rPr>
                        <a:t>Ctrl+Shift+H</a:t>
                      </a:r>
                      <a:endParaRPr lang="en-CA" sz="1200" dirty="0">
                        <a:effectLst/>
                        <a:latin typeface="Abel" panose="02000506030000020004" pitchFamily="2" charset="0"/>
                      </a:endParaRPr>
                    </a:p>
                  </a:txBody>
                  <a:tcPr anchor="ctr"/>
                </a:tc>
                <a:tc>
                  <a:txBody>
                    <a:bodyPr/>
                    <a:lstStyle/>
                    <a:p>
                      <a:r>
                        <a:rPr lang="en-CA" sz="1200" dirty="0" err="1">
                          <a:effectLst/>
                          <a:latin typeface="Abel" panose="02000506030000020004" pitchFamily="2" charset="0"/>
                        </a:rPr>
                        <a:t>Ctrl+Shift+H</a:t>
                      </a:r>
                      <a:endParaRPr lang="en-CA" sz="1200" dirty="0">
                        <a:effectLst/>
                        <a:latin typeface="Abel" panose="02000506030000020004" pitchFamily="2" charset="0"/>
                      </a:endParaRPr>
                    </a:p>
                  </a:txBody>
                  <a:tcPr anchor="ctr"/>
                </a:tc>
                <a:extLst>
                  <a:ext uri="{0D108BD9-81ED-4DB2-BD59-A6C34878D82A}">
                    <a16:rowId xmlns:a16="http://schemas.microsoft.com/office/drawing/2014/main" val="242970759"/>
                  </a:ext>
                </a:extLst>
              </a:tr>
              <a:tr h="261031">
                <a:tc>
                  <a:txBody>
                    <a:bodyPr/>
                    <a:lstStyle/>
                    <a:p>
                      <a:r>
                        <a:rPr lang="en-CA" sz="1200" dirty="0">
                          <a:effectLst/>
                          <a:latin typeface="Abel" panose="02000506030000020004" pitchFamily="2" charset="0"/>
                        </a:rPr>
                        <a:t>Save all documents</a:t>
                      </a:r>
                    </a:p>
                  </a:txBody>
                  <a:tcPr anchor="ctr"/>
                </a:tc>
                <a:tc>
                  <a:txBody>
                    <a:bodyPr/>
                    <a:lstStyle/>
                    <a:p>
                      <a:r>
                        <a:rPr lang="en-CA" sz="1200">
                          <a:effectLst/>
                          <a:latin typeface="Abel" panose="02000506030000020004" pitchFamily="2" charset="0"/>
                        </a:rPr>
                        <a:t>Ctrl+Alt+S</a:t>
                      </a:r>
                    </a:p>
                  </a:txBody>
                  <a:tcPr anchor="ctr"/>
                </a:tc>
                <a:tc>
                  <a:txBody>
                    <a:bodyPr/>
                    <a:lstStyle/>
                    <a:p>
                      <a:r>
                        <a:rPr lang="en-CA" sz="1200" dirty="0" err="1">
                          <a:effectLst/>
                          <a:latin typeface="Abel" panose="02000506030000020004" pitchFamily="2" charset="0"/>
                        </a:rPr>
                        <a:t>Cmd+Option+S</a:t>
                      </a:r>
                      <a:endParaRPr lang="en-CA" sz="1200" dirty="0">
                        <a:effectLst/>
                        <a:latin typeface="Abel" panose="02000506030000020004" pitchFamily="2" charset="0"/>
                      </a:endParaRPr>
                    </a:p>
                  </a:txBody>
                  <a:tcPr anchor="ctr"/>
                </a:tc>
                <a:extLst>
                  <a:ext uri="{0D108BD9-81ED-4DB2-BD59-A6C34878D82A}">
                    <a16:rowId xmlns:a16="http://schemas.microsoft.com/office/drawing/2014/main" val="1691351767"/>
                  </a:ext>
                </a:extLst>
              </a:tr>
              <a:tr h="261031">
                <a:tc>
                  <a:txBody>
                    <a:bodyPr/>
                    <a:lstStyle/>
                    <a:p>
                      <a:r>
                        <a:rPr lang="en-CA" sz="1200">
                          <a:effectLst/>
                          <a:latin typeface="Abel" panose="02000506030000020004" pitchFamily="2" charset="0"/>
                        </a:rPr>
                        <a:t>Undo</a:t>
                      </a:r>
                    </a:p>
                  </a:txBody>
                  <a:tcPr anchor="ctr"/>
                </a:tc>
                <a:tc>
                  <a:txBody>
                    <a:bodyPr/>
                    <a:lstStyle/>
                    <a:p>
                      <a:r>
                        <a:rPr lang="en-CA" sz="1200">
                          <a:effectLst/>
                          <a:latin typeface="Abel" panose="02000506030000020004" pitchFamily="2" charset="0"/>
                        </a:rPr>
                        <a:t>Ctrl+Z</a:t>
                      </a:r>
                    </a:p>
                  </a:txBody>
                  <a:tcPr anchor="ctr"/>
                </a:tc>
                <a:tc>
                  <a:txBody>
                    <a:bodyPr/>
                    <a:lstStyle/>
                    <a:p>
                      <a:r>
                        <a:rPr lang="en-CA" sz="1200">
                          <a:effectLst/>
                          <a:latin typeface="Abel" panose="02000506030000020004" pitchFamily="2" charset="0"/>
                        </a:rPr>
                        <a:t>Cmd+Z</a:t>
                      </a:r>
                    </a:p>
                  </a:txBody>
                  <a:tcPr anchor="ctr"/>
                </a:tc>
                <a:extLst>
                  <a:ext uri="{0D108BD9-81ED-4DB2-BD59-A6C34878D82A}">
                    <a16:rowId xmlns:a16="http://schemas.microsoft.com/office/drawing/2014/main" val="2720402909"/>
                  </a:ext>
                </a:extLst>
              </a:tr>
              <a:tr h="261031">
                <a:tc>
                  <a:txBody>
                    <a:bodyPr/>
                    <a:lstStyle/>
                    <a:p>
                      <a:r>
                        <a:rPr lang="en-CA" sz="1200">
                          <a:effectLst/>
                          <a:latin typeface="Abel" panose="02000506030000020004" pitchFamily="2" charset="0"/>
                        </a:rPr>
                        <a:t>Redo</a:t>
                      </a:r>
                    </a:p>
                  </a:txBody>
                  <a:tcPr anchor="ctr"/>
                </a:tc>
                <a:tc>
                  <a:txBody>
                    <a:bodyPr/>
                    <a:lstStyle/>
                    <a:p>
                      <a:r>
                        <a:rPr lang="en-CA" sz="1200">
                          <a:effectLst/>
                          <a:latin typeface="Abel" panose="02000506030000020004" pitchFamily="2" charset="0"/>
                        </a:rPr>
                        <a:t>Ctrl+Shift+Z</a:t>
                      </a:r>
                    </a:p>
                  </a:txBody>
                  <a:tcPr anchor="ctr"/>
                </a:tc>
                <a:tc>
                  <a:txBody>
                    <a:bodyPr/>
                    <a:lstStyle/>
                    <a:p>
                      <a:r>
                        <a:rPr lang="en-CA" sz="1200" dirty="0" err="1">
                          <a:effectLst/>
                          <a:latin typeface="Abel" panose="02000506030000020004" pitchFamily="2" charset="0"/>
                        </a:rPr>
                        <a:t>Cmd+Shift+Z</a:t>
                      </a:r>
                      <a:endParaRPr lang="en-CA" sz="1200" dirty="0">
                        <a:effectLst/>
                        <a:latin typeface="Abel" panose="02000506030000020004" pitchFamily="2" charset="0"/>
                      </a:endParaRPr>
                    </a:p>
                  </a:txBody>
                  <a:tcPr anchor="ctr"/>
                </a:tc>
                <a:extLst>
                  <a:ext uri="{0D108BD9-81ED-4DB2-BD59-A6C34878D82A}">
                    <a16:rowId xmlns:a16="http://schemas.microsoft.com/office/drawing/2014/main" val="1426673190"/>
                  </a:ext>
                </a:extLst>
              </a:tr>
              <a:tr h="261031">
                <a:tc>
                  <a:txBody>
                    <a:bodyPr/>
                    <a:lstStyle/>
                    <a:p>
                      <a:r>
                        <a:rPr lang="en-CA" sz="1200">
                          <a:effectLst/>
                          <a:latin typeface="Abel" panose="02000506030000020004" pitchFamily="2" charset="0"/>
                        </a:rPr>
                        <a:t>Indent</a:t>
                      </a:r>
                    </a:p>
                  </a:txBody>
                  <a:tcPr anchor="ctr"/>
                </a:tc>
                <a:tc>
                  <a:txBody>
                    <a:bodyPr/>
                    <a:lstStyle/>
                    <a:p>
                      <a:r>
                        <a:rPr lang="en-US" sz="1200">
                          <a:effectLst/>
                          <a:latin typeface="Abel" panose="02000506030000020004" pitchFamily="2" charset="0"/>
                        </a:rPr>
                        <a:t>Tab (at beginning of line)</a:t>
                      </a:r>
                    </a:p>
                  </a:txBody>
                  <a:tcPr anchor="ctr"/>
                </a:tc>
                <a:tc>
                  <a:txBody>
                    <a:bodyPr/>
                    <a:lstStyle/>
                    <a:p>
                      <a:r>
                        <a:rPr lang="en-US" sz="1200">
                          <a:effectLst/>
                          <a:latin typeface="Abel" panose="02000506030000020004" pitchFamily="2" charset="0"/>
                        </a:rPr>
                        <a:t>Tab (at beginning of line)</a:t>
                      </a:r>
                    </a:p>
                  </a:txBody>
                  <a:tcPr anchor="ctr"/>
                </a:tc>
                <a:extLst>
                  <a:ext uri="{0D108BD9-81ED-4DB2-BD59-A6C34878D82A}">
                    <a16:rowId xmlns:a16="http://schemas.microsoft.com/office/drawing/2014/main" val="2825991809"/>
                  </a:ext>
                </a:extLst>
              </a:tr>
              <a:tr h="320547">
                <a:tc>
                  <a:txBody>
                    <a:bodyPr/>
                    <a:lstStyle/>
                    <a:p>
                      <a:r>
                        <a:rPr lang="en-CA" sz="1200" dirty="0">
                          <a:effectLst/>
                          <a:latin typeface="Abel" panose="02000506030000020004" pitchFamily="2" charset="0"/>
                        </a:rPr>
                        <a:t>Outdent</a:t>
                      </a:r>
                    </a:p>
                  </a:txBody>
                  <a:tcPr anchor="ctr"/>
                </a:tc>
                <a:tc>
                  <a:txBody>
                    <a:bodyPr/>
                    <a:lstStyle/>
                    <a:p>
                      <a:r>
                        <a:rPr lang="en-CA" sz="1200">
                          <a:effectLst/>
                          <a:latin typeface="Abel" panose="02000506030000020004" pitchFamily="2" charset="0"/>
                        </a:rPr>
                        <a:t>Shift+Tab</a:t>
                      </a:r>
                    </a:p>
                  </a:txBody>
                  <a:tcPr anchor="ctr"/>
                </a:tc>
                <a:tc>
                  <a:txBody>
                    <a:bodyPr/>
                    <a:lstStyle/>
                    <a:p>
                      <a:r>
                        <a:rPr lang="en-CA" sz="1200" dirty="0" err="1">
                          <a:effectLst/>
                          <a:latin typeface="Abel" panose="02000506030000020004" pitchFamily="2" charset="0"/>
                        </a:rPr>
                        <a:t>Shift+Tab</a:t>
                      </a:r>
                      <a:endParaRPr lang="en-CA" sz="1200" dirty="0">
                        <a:effectLst/>
                        <a:latin typeface="Abel" panose="02000506030000020004" pitchFamily="2" charset="0"/>
                      </a:endParaRPr>
                    </a:p>
                  </a:txBody>
                  <a:tcPr anchor="ctr"/>
                </a:tc>
                <a:extLst>
                  <a:ext uri="{0D108BD9-81ED-4DB2-BD59-A6C34878D82A}">
                    <a16:rowId xmlns:a16="http://schemas.microsoft.com/office/drawing/2014/main" val="1504356418"/>
                  </a:ext>
                </a:extLst>
              </a:tr>
              <a:tr h="261031">
                <a:tc>
                  <a:txBody>
                    <a:bodyPr/>
                    <a:lstStyle/>
                    <a:p>
                      <a:r>
                        <a:rPr lang="en-CA" sz="1200" dirty="0">
                          <a:effectLst/>
                          <a:latin typeface="Abel" panose="02000506030000020004" pitchFamily="2" charset="0"/>
                        </a:rPr>
                        <a:t>Search R Help</a:t>
                      </a:r>
                    </a:p>
                  </a:txBody>
                  <a:tcPr anchor="ctr"/>
                </a:tc>
                <a:tc>
                  <a:txBody>
                    <a:bodyPr/>
                    <a:lstStyle/>
                    <a:p>
                      <a:r>
                        <a:rPr lang="en-CA" sz="1200">
                          <a:effectLst/>
                          <a:latin typeface="Abel" panose="02000506030000020004" pitchFamily="2" charset="0"/>
                        </a:rPr>
                        <a:t>Ctrl+Alt+F1</a:t>
                      </a:r>
                    </a:p>
                  </a:txBody>
                  <a:tcPr anchor="ctr"/>
                </a:tc>
                <a:tc>
                  <a:txBody>
                    <a:bodyPr/>
                    <a:lstStyle/>
                    <a:p>
                      <a:r>
                        <a:rPr lang="en-CA" sz="1200" dirty="0">
                          <a:effectLst/>
                          <a:latin typeface="Abel" panose="02000506030000020004" pitchFamily="2" charset="0"/>
                        </a:rPr>
                        <a:t>Ctrl+Option+F1</a:t>
                      </a:r>
                    </a:p>
                  </a:txBody>
                  <a:tcPr anchor="ctr"/>
                </a:tc>
                <a:extLst>
                  <a:ext uri="{0D108BD9-81ED-4DB2-BD59-A6C34878D82A}">
                    <a16:rowId xmlns:a16="http://schemas.microsoft.com/office/drawing/2014/main" val="3574373468"/>
                  </a:ext>
                </a:extLst>
              </a:tr>
              <a:tr h="261031">
                <a:tc>
                  <a:txBody>
                    <a:bodyPr/>
                    <a:lstStyle/>
                    <a:p>
                      <a:r>
                        <a:rPr kumimoji="0" lang="en-US" sz="1200" b="0" i="0" u="none" strike="noStrike" kern="0" cap="none" spc="0" normalizeH="0" baseline="0" noProof="0" dirty="0">
                          <a:ln>
                            <a:noFill/>
                          </a:ln>
                          <a:solidFill>
                            <a:srgbClr val="F3F3F3">
                              <a:lumMod val="10000"/>
                            </a:srgbClr>
                          </a:solidFill>
                          <a:effectLst/>
                          <a:uLnTx/>
                          <a:uFillTx/>
                          <a:latin typeface="Abel" panose="02000506030000020004" pitchFamily="2" charset="0"/>
                          <a:cs typeface="Arial"/>
                          <a:sym typeface="Arial"/>
                        </a:rPr>
                        <a:t>Save </a:t>
                      </a:r>
                      <a:r>
                        <a:rPr kumimoji="0" lang="en-US" sz="1200" b="0" i="0" u="none" strike="noStrike" kern="0" cap="none" spc="0" normalizeH="0" baseline="0" noProof="0" dirty="0" err="1">
                          <a:ln>
                            <a:noFill/>
                          </a:ln>
                          <a:solidFill>
                            <a:srgbClr val="F3F3F3">
                              <a:lumMod val="10000"/>
                            </a:srgbClr>
                          </a:solidFill>
                          <a:effectLst/>
                          <a:uLnTx/>
                          <a:uFillTx/>
                          <a:latin typeface="Abel" panose="02000506030000020004" pitchFamily="2" charset="0"/>
                          <a:cs typeface="Arial"/>
                          <a:sym typeface="Arial"/>
                        </a:rPr>
                        <a:t>RScripts</a:t>
                      </a:r>
                      <a:endParaRPr lang="en-CA" sz="1100" dirty="0">
                        <a:effectLst/>
                        <a:latin typeface="Abel" panose="02000506030000020004" pitchFamily="2" charset="0"/>
                      </a:endParaRPr>
                    </a:p>
                  </a:txBody>
                  <a:tcPr anchor="ctr"/>
                </a:tc>
                <a:tc>
                  <a:txBody>
                    <a:bodyPr/>
                    <a:lstStyle/>
                    <a:p>
                      <a:r>
                        <a:rPr kumimoji="0" lang="en-US" sz="1200" b="0" i="0" u="none" strike="noStrike" kern="0" cap="none" spc="0" normalizeH="0" baseline="0" noProof="0" dirty="0" err="1">
                          <a:ln>
                            <a:noFill/>
                          </a:ln>
                          <a:solidFill>
                            <a:srgbClr val="F3F3F3">
                              <a:lumMod val="10000"/>
                            </a:srgbClr>
                          </a:solidFill>
                          <a:effectLst/>
                          <a:uLnTx/>
                          <a:uFillTx/>
                          <a:latin typeface="Abel" panose="02000506030000020004" pitchFamily="2" charset="0"/>
                          <a:cs typeface="Arial"/>
                          <a:sym typeface="Arial"/>
                        </a:rPr>
                        <a:t>Ctrl+S</a:t>
                      </a:r>
                      <a:endParaRPr lang="en-CA" sz="1100" dirty="0">
                        <a:effectLst/>
                        <a:latin typeface="Abel" panose="02000506030000020004" pitchFamily="2" charset="0"/>
                      </a:endParaRPr>
                    </a:p>
                  </a:txBody>
                  <a:tcPr anchor="ctr"/>
                </a:tc>
                <a:tc>
                  <a:txBody>
                    <a:bodyPr/>
                    <a:lstStyle/>
                    <a:p>
                      <a:r>
                        <a:rPr kumimoji="0" lang="en-US" sz="1200" b="0" i="0" u="none" strike="noStrike" kern="0" cap="none" spc="0" normalizeH="0" baseline="0" noProof="0" dirty="0" err="1">
                          <a:ln>
                            <a:noFill/>
                          </a:ln>
                          <a:solidFill>
                            <a:srgbClr val="F3F3F3">
                              <a:lumMod val="10000"/>
                            </a:srgbClr>
                          </a:solidFill>
                          <a:effectLst/>
                          <a:uLnTx/>
                          <a:uFillTx/>
                          <a:latin typeface="Abel" panose="02000506030000020004" pitchFamily="2" charset="0"/>
                          <a:cs typeface="Arial"/>
                          <a:sym typeface="Arial"/>
                        </a:rPr>
                        <a:t>Cmd+S</a:t>
                      </a:r>
                      <a:endParaRPr lang="en-CA" sz="1100" dirty="0">
                        <a:effectLst/>
                        <a:latin typeface="Abel" panose="02000506030000020004" pitchFamily="2" charset="0"/>
                      </a:endParaRPr>
                    </a:p>
                  </a:txBody>
                  <a:tcPr anchor="ctr"/>
                </a:tc>
                <a:extLst>
                  <a:ext uri="{0D108BD9-81ED-4DB2-BD59-A6C34878D82A}">
                    <a16:rowId xmlns:a16="http://schemas.microsoft.com/office/drawing/2014/main" val="4079574250"/>
                  </a:ext>
                </a:extLst>
              </a:tr>
              <a:tr h="320547">
                <a:tc>
                  <a:txBody>
                    <a:bodyPr/>
                    <a:lstStyle/>
                    <a:p>
                      <a:r>
                        <a:rPr lang="en-CA" sz="1200" dirty="0">
                          <a:effectLst/>
                          <a:latin typeface="Abel" panose="02000506030000020004" pitchFamily="2" charset="0"/>
                        </a:rPr>
                        <a:t>Comment/uncomment a Line</a:t>
                      </a:r>
                    </a:p>
                  </a:txBody>
                  <a:tcPr anchor="ctr"/>
                </a:tc>
                <a:tc>
                  <a:txBody>
                    <a:bodyPr/>
                    <a:lstStyle/>
                    <a:p>
                      <a:r>
                        <a:rPr lang="en-CA" sz="1200" dirty="0" err="1">
                          <a:effectLst/>
                          <a:latin typeface="Abel" panose="02000506030000020004" pitchFamily="2" charset="0"/>
                        </a:rPr>
                        <a:t>Ctrl+Shift+C</a:t>
                      </a:r>
                      <a:endParaRPr lang="en-CA" sz="1200" dirty="0">
                        <a:effectLst/>
                        <a:latin typeface="Abel" panose="02000506030000020004" pitchFamily="2" charset="0"/>
                      </a:endParaRPr>
                    </a:p>
                  </a:txBody>
                  <a:tcPr anchor="ctr"/>
                </a:tc>
                <a:tc>
                  <a:txBody>
                    <a:bodyPr/>
                    <a:lstStyle/>
                    <a:p>
                      <a:r>
                        <a:rPr lang="en-CA" sz="1200" dirty="0" err="1">
                          <a:effectLst/>
                          <a:latin typeface="Abel" panose="02000506030000020004" pitchFamily="2" charset="0"/>
                        </a:rPr>
                        <a:t>Cmd+Shift+C</a:t>
                      </a:r>
                      <a:endParaRPr lang="en-CA" sz="1200" dirty="0">
                        <a:effectLst/>
                        <a:latin typeface="Abel" panose="02000506030000020004" pitchFamily="2" charset="0"/>
                      </a:endParaRPr>
                    </a:p>
                  </a:txBody>
                  <a:tcPr anchor="ctr"/>
                </a:tc>
                <a:extLst>
                  <a:ext uri="{0D108BD9-81ED-4DB2-BD59-A6C34878D82A}">
                    <a16:rowId xmlns:a16="http://schemas.microsoft.com/office/drawing/2014/main" val="1709267909"/>
                  </a:ext>
                </a:extLst>
              </a:tr>
              <a:tr h="320547">
                <a:tc>
                  <a:txBody>
                    <a:bodyPr/>
                    <a:lstStyle/>
                    <a:p>
                      <a:r>
                        <a:rPr lang="en-CA" sz="1200" dirty="0">
                          <a:effectLst/>
                          <a:latin typeface="Abel" panose="02000506030000020004" pitchFamily="2" charset="0"/>
                        </a:rPr>
                        <a:t>Run Codes </a:t>
                      </a:r>
                    </a:p>
                  </a:txBody>
                  <a:tcPr anchor="ctr"/>
                </a:tc>
                <a:tc>
                  <a:txBody>
                    <a:bodyPr/>
                    <a:lstStyle/>
                    <a:p>
                      <a:r>
                        <a:rPr lang="en-US" sz="1200" b="0" i="0" dirty="0" err="1">
                          <a:solidFill>
                            <a:schemeClr val="bg1">
                              <a:lumMod val="10000"/>
                            </a:schemeClr>
                          </a:solidFill>
                          <a:effectLst/>
                          <a:latin typeface="Abel" panose="02000506030000020004" pitchFamily="2" charset="0"/>
                        </a:rPr>
                        <a:t>Ctrl+Enter</a:t>
                      </a:r>
                      <a:endParaRPr lang="en-CA" sz="1200" dirty="0">
                        <a:effectLst/>
                        <a:latin typeface="Abel" panose="02000506030000020004" pitchFamily="2" charset="0"/>
                      </a:endParaRPr>
                    </a:p>
                  </a:txBody>
                  <a:tcPr anchor="ctr"/>
                </a:tc>
                <a:tc>
                  <a:txBody>
                    <a:bodyPr/>
                    <a:lstStyle/>
                    <a:p>
                      <a:r>
                        <a:rPr lang="en-US" sz="1200" b="0" i="0" dirty="0" err="1">
                          <a:solidFill>
                            <a:schemeClr val="bg1">
                              <a:lumMod val="10000"/>
                            </a:schemeClr>
                          </a:solidFill>
                          <a:effectLst/>
                          <a:latin typeface="Abel" panose="02000506030000020004" pitchFamily="2" charset="0"/>
                        </a:rPr>
                        <a:t>Cmd+Enter</a:t>
                      </a:r>
                      <a:endParaRPr lang="en-CA" sz="1200" dirty="0">
                        <a:effectLst/>
                        <a:latin typeface="Abel" panose="02000506030000020004" pitchFamily="2" charset="0"/>
                      </a:endParaRPr>
                    </a:p>
                  </a:txBody>
                  <a:tcPr anchor="ctr"/>
                </a:tc>
                <a:extLst>
                  <a:ext uri="{0D108BD9-81ED-4DB2-BD59-A6C34878D82A}">
                    <a16:rowId xmlns:a16="http://schemas.microsoft.com/office/drawing/2014/main" val="3367832526"/>
                  </a:ext>
                </a:extLst>
              </a:tr>
            </a:tbl>
          </a:graphicData>
        </a:graphic>
      </p:graphicFrame>
      <p:sp>
        <p:nvSpPr>
          <p:cNvPr id="3" name="Title 36">
            <a:extLst>
              <a:ext uri="{FF2B5EF4-FFF2-40B4-BE49-F238E27FC236}">
                <a16:creationId xmlns:a16="http://schemas.microsoft.com/office/drawing/2014/main" id="{ED2595FA-CD0A-6341-3DBF-3DA22B8ADCB2}"/>
              </a:ext>
            </a:extLst>
          </p:cNvPr>
          <p:cNvSpPr>
            <a:spLocks noGrp="1"/>
          </p:cNvSpPr>
          <p:nvPr>
            <p:ph type="ctrTitle"/>
          </p:nvPr>
        </p:nvSpPr>
        <p:spPr/>
        <p:txBody>
          <a:bodyPr/>
          <a:lstStyle/>
          <a:p>
            <a:r>
              <a:rPr lang="en-US" dirty="0">
                <a:solidFill>
                  <a:srgbClr val="FFFFFF"/>
                </a:solidFill>
              </a:rPr>
              <a:t>Some RStudio Useful Shortcuts</a:t>
            </a:r>
          </a:p>
        </p:txBody>
      </p:sp>
      <p:sp>
        <p:nvSpPr>
          <p:cNvPr id="29" name="Google Shape;229;p27">
            <a:hlinkClick r:id="" action="ppaction://noaction"/>
            <a:extLst>
              <a:ext uri="{FF2B5EF4-FFF2-40B4-BE49-F238E27FC236}">
                <a16:creationId xmlns:a16="http://schemas.microsoft.com/office/drawing/2014/main" id="{5839A962-ECE5-1767-5C09-644260F212C4}"/>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4;p27">
            <a:extLst>
              <a:ext uri="{FF2B5EF4-FFF2-40B4-BE49-F238E27FC236}">
                <a16:creationId xmlns:a16="http://schemas.microsoft.com/office/drawing/2014/main" id="{367D9ACD-3A28-D633-7B38-6B920717A85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p27">
            <a:extLst>
              <a:ext uri="{FF2B5EF4-FFF2-40B4-BE49-F238E27FC236}">
                <a16:creationId xmlns:a16="http://schemas.microsoft.com/office/drawing/2014/main" id="{DB7DC24D-8F5A-BCCE-4DD2-7C94B552EC14}"/>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p27">
            <a:hlinkClick r:id="rId2"/>
            <a:extLst>
              <a:ext uri="{FF2B5EF4-FFF2-40B4-BE49-F238E27FC236}">
                <a16:creationId xmlns:a16="http://schemas.microsoft.com/office/drawing/2014/main" id="{879F72C2-0893-2AA4-B7CF-3CDB27D449DC}"/>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7;p27">
            <a:hlinkClick r:id="rId3"/>
            <a:extLst>
              <a:ext uri="{FF2B5EF4-FFF2-40B4-BE49-F238E27FC236}">
                <a16:creationId xmlns:a16="http://schemas.microsoft.com/office/drawing/2014/main" id="{3F4065C0-641C-65D5-3321-BE9ED54AEB86}"/>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8;p27">
            <a:hlinkClick r:id="" action="ppaction://noaction"/>
            <a:extLst>
              <a:ext uri="{FF2B5EF4-FFF2-40B4-BE49-F238E27FC236}">
                <a16:creationId xmlns:a16="http://schemas.microsoft.com/office/drawing/2014/main" id="{57968BD1-F21C-0866-7D59-BA1E2037623C}"/>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hlinkClick r:id="" action="ppaction://noaction"/>
            <a:extLst>
              <a:ext uri="{FF2B5EF4-FFF2-40B4-BE49-F238E27FC236}">
                <a16:creationId xmlns:a16="http://schemas.microsoft.com/office/drawing/2014/main" id="{A7AB18A4-235E-8A68-A820-8F96D3B7BE6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hlinkClick r:id="rId4"/>
            <a:extLst>
              <a:ext uri="{FF2B5EF4-FFF2-40B4-BE49-F238E27FC236}">
                <a16:creationId xmlns:a16="http://schemas.microsoft.com/office/drawing/2014/main" id="{CB068849-8D72-CAEE-B07E-6858260314F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32;p27">
            <a:extLst>
              <a:ext uri="{FF2B5EF4-FFF2-40B4-BE49-F238E27FC236}">
                <a16:creationId xmlns:a16="http://schemas.microsoft.com/office/drawing/2014/main" id="{1F5FA331-0E0B-401D-E9C0-F8AA00DFD2AE}"/>
              </a:ext>
            </a:extLst>
          </p:cNvPr>
          <p:cNvGrpSpPr/>
          <p:nvPr/>
        </p:nvGrpSpPr>
        <p:grpSpPr>
          <a:xfrm>
            <a:off x="238515" y="90242"/>
            <a:ext cx="216784" cy="199039"/>
            <a:chOff x="285677" y="4429254"/>
            <a:chExt cx="216784" cy="199039"/>
          </a:xfrm>
        </p:grpSpPr>
        <p:sp>
          <p:nvSpPr>
            <p:cNvPr id="39" name="Google Shape;233;p27">
              <a:extLst>
                <a:ext uri="{FF2B5EF4-FFF2-40B4-BE49-F238E27FC236}">
                  <a16:creationId xmlns:a16="http://schemas.microsoft.com/office/drawing/2014/main" id="{B0204499-F4C6-33CD-1998-B3D993088A58}"/>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4;p27">
              <a:extLst>
                <a:ext uri="{FF2B5EF4-FFF2-40B4-BE49-F238E27FC236}">
                  <a16:creationId xmlns:a16="http://schemas.microsoft.com/office/drawing/2014/main" id="{8F14D9B6-436B-431B-6410-6E664076B406}"/>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5;p27">
              <a:extLst>
                <a:ext uri="{FF2B5EF4-FFF2-40B4-BE49-F238E27FC236}">
                  <a16:creationId xmlns:a16="http://schemas.microsoft.com/office/drawing/2014/main" id="{62A3F265-145E-3258-7F06-48694A14EEDC}"/>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p27">
              <a:extLst>
                <a:ext uri="{FF2B5EF4-FFF2-40B4-BE49-F238E27FC236}">
                  <a16:creationId xmlns:a16="http://schemas.microsoft.com/office/drawing/2014/main" id="{8446DBAE-4153-6992-34B2-C200AA1D6135}"/>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7">
              <a:extLst>
                <a:ext uri="{FF2B5EF4-FFF2-40B4-BE49-F238E27FC236}">
                  <a16:creationId xmlns:a16="http://schemas.microsoft.com/office/drawing/2014/main" id="{4EB90463-7AA3-1B45-FD69-D2DA491F3634}"/>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8;p27">
              <a:extLst>
                <a:ext uri="{FF2B5EF4-FFF2-40B4-BE49-F238E27FC236}">
                  <a16:creationId xmlns:a16="http://schemas.microsoft.com/office/drawing/2014/main" id="{88DE2BAB-E947-00E1-BA10-66070F27C124}"/>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9;p27">
              <a:extLst>
                <a:ext uri="{FF2B5EF4-FFF2-40B4-BE49-F238E27FC236}">
                  <a16:creationId xmlns:a16="http://schemas.microsoft.com/office/drawing/2014/main" id="{F26F7429-C18E-C158-A541-349FABFD7DC3}"/>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p27">
              <a:extLst>
                <a:ext uri="{FF2B5EF4-FFF2-40B4-BE49-F238E27FC236}">
                  <a16:creationId xmlns:a16="http://schemas.microsoft.com/office/drawing/2014/main" id="{7419CFDA-E38D-F0D2-1E56-77EF2AD8F1B8}"/>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p27">
              <a:extLst>
                <a:ext uri="{FF2B5EF4-FFF2-40B4-BE49-F238E27FC236}">
                  <a16:creationId xmlns:a16="http://schemas.microsoft.com/office/drawing/2014/main" id="{AB2456E7-8F87-C35F-55CF-ED1BF7EEE36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42;p27">
            <a:extLst>
              <a:ext uri="{FF2B5EF4-FFF2-40B4-BE49-F238E27FC236}">
                <a16:creationId xmlns:a16="http://schemas.microsoft.com/office/drawing/2014/main" id="{7701DC3D-5B59-7A5F-868E-503FE8DADED4}"/>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49" name="Google Shape;244;p27">
            <a:extLst>
              <a:ext uri="{FF2B5EF4-FFF2-40B4-BE49-F238E27FC236}">
                <a16:creationId xmlns:a16="http://schemas.microsoft.com/office/drawing/2014/main" id="{698CC33C-1F33-DB87-096F-437E7BF783F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0" name="Google Shape;248;p27">
            <a:extLst>
              <a:ext uri="{FF2B5EF4-FFF2-40B4-BE49-F238E27FC236}">
                <a16:creationId xmlns:a16="http://schemas.microsoft.com/office/drawing/2014/main" id="{63857C0C-8836-4984-0731-75B22942D728}"/>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1" name="Google Shape;249;p27">
            <a:extLst>
              <a:ext uri="{FF2B5EF4-FFF2-40B4-BE49-F238E27FC236}">
                <a16:creationId xmlns:a16="http://schemas.microsoft.com/office/drawing/2014/main" id="{A78445FD-CBDA-211A-DA44-28E2390B0436}"/>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2" name="Google Shape;250;p27">
            <a:extLst>
              <a:ext uri="{FF2B5EF4-FFF2-40B4-BE49-F238E27FC236}">
                <a16:creationId xmlns:a16="http://schemas.microsoft.com/office/drawing/2014/main" id="{512899C7-8E52-D9FB-C854-5AF07F1454E3}"/>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6CB7AA05-9527-44A2-707D-EC833A3590DB}"/>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715340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414;p29">
            <a:extLst>
              <a:ext uri="{FF2B5EF4-FFF2-40B4-BE49-F238E27FC236}">
                <a16:creationId xmlns:a16="http://schemas.microsoft.com/office/drawing/2014/main" id="{39028371-E897-7E31-63F3-0ADAF009358C}"/>
              </a:ext>
            </a:extLst>
          </p:cNvPr>
          <p:cNvGrpSpPr/>
          <p:nvPr/>
        </p:nvGrpSpPr>
        <p:grpSpPr>
          <a:xfrm>
            <a:off x="3044184" y="1604095"/>
            <a:ext cx="3052416" cy="3131367"/>
            <a:chOff x="445050" y="343300"/>
            <a:chExt cx="3052416" cy="3131367"/>
          </a:xfrm>
        </p:grpSpPr>
        <p:sp>
          <p:nvSpPr>
            <p:cNvPr id="29" name="Google Shape;415;p29">
              <a:extLst>
                <a:ext uri="{FF2B5EF4-FFF2-40B4-BE49-F238E27FC236}">
                  <a16:creationId xmlns:a16="http://schemas.microsoft.com/office/drawing/2014/main" id="{E94F2357-6AE4-D153-C1EB-B6D9C25307EA}"/>
                </a:ext>
              </a:extLst>
            </p:cNvPr>
            <p:cNvSpPr/>
            <p:nvPr/>
          </p:nvSpPr>
          <p:spPr>
            <a:xfrm>
              <a:off x="445050" y="351774"/>
              <a:ext cx="3052415" cy="3122893"/>
            </a:xfrm>
            <a:prstGeom prst="roundRect">
              <a:avLst>
                <a:gd name="adj" fmla="val 5570"/>
              </a:avLst>
            </a:prstGeom>
            <a:solidFill>
              <a:srgbClr val="F3F3F3"/>
            </a:solidFill>
            <a:ln>
              <a:noFill/>
            </a:ln>
            <a:effectLst>
              <a:outerShdw blurRad="57150" dist="47625" dir="2940000" algn="bl" rotWithShape="0">
                <a:schemeClr val="accent6">
                  <a:lumMod val="75000"/>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16;p29">
              <a:extLst>
                <a:ext uri="{FF2B5EF4-FFF2-40B4-BE49-F238E27FC236}">
                  <a16:creationId xmlns:a16="http://schemas.microsoft.com/office/drawing/2014/main" id="{4ECDEB41-DE1F-F1B7-1A2E-B4830E9E1D6A}"/>
                </a:ext>
              </a:extLst>
            </p:cNvPr>
            <p:cNvGrpSpPr/>
            <p:nvPr/>
          </p:nvGrpSpPr>
          <p:grpSpPr>
            <a:xfrm>
              <a:off x="445050" y="343300"/>
              <a:ext cx="3052416" cy="392400"/>
              <a:chOff x="-8550475" y="393000"/>
              <a:chExt cx="3052416" cy="392400"/>
            </a:xfrm>
          </p:grpSpPr>
          <p:sp>
            <p:nvSpPr>
              <p:cNvPr id="31" name="Google Shape;417;p29">
                <a:extLst>
                  <a:ext uri="{FF2B5EF4-FFF2-40B4-BE49-F238E27FC236}">
                    <a16:creationId xmlns:a16="http://schemas.microsoft.com/office/drawing/2014/main" id="{C41B2922-F6F0-9AA2-9D01-EBF2EAFD3B6A}"/>
                  </a:ext>
                </a:extLst>
              </p:cNvPr>
              <p:cNvSpPr/>
              <p:nvPr/>
            </p:nvSpPr>
            <p:spPr>
              <a:xfrm>
                <a:off x="-8550475" y="393000"/>
                <a:ext cx="3052416"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8;p29">
                <a:extLst>
                  <a:ext uri="{FF2B5EF4-FFF2-40B4-BE49-F238E27FC236}">
                    <a16:creationId xmlns:a16="http://schemas.microsoft.com/office/drawing/2014/main" id="{312EC1B1-C0BC-C537-E3C7-7919783DC2CB}"/>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9;p29">
                <a:extLst>
                  <a:ext uri="{FF2B5EF4-FFF2-40B4-BE49-F238E27FC236}">
                    <a16:creationId xmlns:a16="http://schemas.microsoft.com/office/drawing/2014/main" id="{12A51AE9-A448-742A-C4E8-CCB506C988F0}"/>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0;p29">
                <a:extLst>
                  <a:ext uri="{FF2B5EF4-FFF2-40B4-BE49-F238E27FC236}">
                    <a16:creationId xmlns:a16="http://schemas.microsoft.com/office/drawing/2014/main" id="{D8ADBB08-B303-A7E4-6AA4-E4BF0444DC79}"/>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7" name="Graphic 26" descr="Coffee with solid fill">
            <a:extLst>
              <a:ext uri="{FF2B5EF4-FFF2-40B4-BE49-F238E27FC236}">
                <a16:creationId xmlns:a16="http://schemas.microsoft.com/office/drawing/2014/main" id="{514FEC08-E78B-BE25-F000-253DA27DAF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2130" y="2451180"/>
            <a:ext cx="1516743" cy="1516743"/>
          </a:xfrm>
          <a:prstGeom prst="rect">
            <a:avLst/>
          </a:prstGeom>
        </p:spPr>
      </p:pic>
      <p:sp>
        <p:nvSpPr>
          <p:cNvPr id="35" name="TextBox 34">
            <a:extLst>
              <a:ext uri="{FF2B5EF4-FFF2-40B4-BE49-F238E27FC236}">
                <a16:creationId xmlns:a16="http://schemas.microsoft.com/office/drawing/2014/main" id="{E16A9B7C-CDFA-E304-D8A8-6094F647E861}"/>
              </a:ext>
            </a:extLst>
          </p:cNvPr>
          <p:cNvSpPr txBox="1"/>
          <p:nvPr/>
        </p:nvSpPr>
        <p:spPr>
          <a:xfrm>
            <a:off x="3053779" y="612846"/>
            <a:ext cx="3042821" cy="769441"/>
          </a:xfrm>
          <a:prstGeom prst="rect">
            <a:avLst/>
          </a:prstGeom>
          <a:noFill/>
        </p:spPr>
        <p:txBody>
          <a:bodyPr wrap="none" rtlCol="0">
            <a:spAutoFit/>
          </a:bodyPr>
          <a:lstStyle/>
          <a:p>
            <a:r>
              <a:rPr lang="en-US" sz="4400" dirty="0">
                <a:latin typeface="Abel" panose="02000506030000020004" pitchFamily="2" charset="0"/>
              </a:rPr>
              <a:t>Coffee Break!</a:t>
            </a:r>
          </a:p>
        </p:txBody>
      </p:sp>
      <p:sp>
        <p:nvSpPr>
          <p:cNvPr id="26" name="Google Shape;229;p27">
            <a:hlinkClick r:id="" action="ppaction://noaction"/>
            <a:extLst>
              <a:ext uri="{FF2B5EF4-FFF2-40B4-BE49-F238E27FC236}">
                <a16:creationId xmlns:a16="http://schemas.microsoft.com/office/drawing/2014/main" id="{886518B3-F624-E611-B8E7-3C14EB43BC0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p27">
            <a:extLst>
              <a:ext uri="{FF2B5EF4-FFF2-40B4-BE49-F238E27FC236}">
                <a16:creationId xmlns:a16="http://schemas.microsoft.com/office/drawing/2014/main" id="{794A6853-3CBD-CD8B-A79D-46730F10F53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5;p27">
            <a:extLst>
              <a:ext uri="{FF2B5EF4-FFF2-40B4-BE49-F238E27FC236}">
                <a16:creationId xmlns:a16="http://schemas.microsoft.com/office/drawing/2014/main" id="{3F08BD67-2BE4-CBFD-2CC9-6E494239264F}"/>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6;p27">
            <a:hlinkClick r:id="rId4"/>
            <a:extLst>
              <a:ext uri="{FF2B5EF4-FFF2-40B4-BE49-F238E27FC236}">
                <a16:creationId xmlns:a16="http://schemas.microsoft.com/office/drawing/2014/main" id="{A66A427D-B48E-9CE2-1BF8-16CB02599701}"/>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7;p27">
            <a:hlinkClick r:id="rId5"/>
            <a:extLst>
              <a:ext uri="{FF2B5EF4-FFF2-40B4-BE49-F238E27FC236}">
                <a16:creationId xmlns:a16="http://schemas.microsoft.com/office/drawing/2014/main" id="{5B4DB3EC-AE77-DA4F-7BC5-EF5B66F634EA}"/>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8;p27">
            <a:hlinkClick r:id="" action="ppaction://noaction"/>
            <a:extLst>
              <a:ext uri="{FF2B5EF4-FFF2-40B4-BE49-F238E27FC236}">
                <a16:creationId xmlns:a16="http://schemas.microsoft.com/office/drawing/2014/main" id="{B5C84F22-6EE0-F5B9-560F-3416FF1815F6}"/>
              </a:ext>
            </a:extLst>
          </p:cNvPr>
          <p:cNvSpPr/>
          <p:nvPr/>
        </p:nvSpPr>
        <p:spPr>
          <a:xfrm>
            <a:off x="4918781" y="-3026"/>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0;p27">
            <a:hlinkClick r:id="" action="ppaction://noaction"/>
            <a:extLst>
              <a:ext uri="{FF2B5EF4-FFF2-40B4-BE49-F238E27FC236}">
                <a16:creationId xmlns:a16="http://schemas.microsoft.com/office/drawing/2014/main" id="{E985D68D-211A-2A71-4BA0-711DDAE1D026}"/>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1;p27">
            <a:hlinkClick r:id="rId6"/>
            <a:extLst>
              <a:ext uri="{FF2B5EF4-FFF2-40B4-BE49-F238E27FC236}">
                <a16:creationId xmlns:a16="http://schemas.microsoft.com/office/drawing/2014/main" id="{D8EF0B37-B3B9-7823-9E2C-7E773604CF3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232;p27">
            <a:extLst>
              <a:ext uri="{FF2B5EF4-FFF2-40B4-BE49-F238E27FC236}">
                <a16:creationId xmlns:a16="http://schemas.microsoft.com/office/drawing/2014/main" id="{93DC6BB7-AD3B-124B-BE35-BE2295C26AC3}"/>
              </a:ext>
            </a:extLst>
          </p:cNvPr>
          <p:cNvGrpSpPr/>
          <p:nvPr/>
        </p:nvGrpSpPr>
        <p:grpSpPr>
          <a:xfrm>
            <a:off x="238515" y="90242"/>
            <a:ext cx="216784" cy="199039"/>
            <a:chOff x="285677" y="4429254"/>
            <a:chExt cx="216784" cy="199039"/>
          </a:xfrm>
        </p:grpSpPr>
        <p:sp>
          <p:nvSpPr>
            <p:cNvPr id="44" name="Google Shape;233;p27">
              <a:extLst>
                <a:ext uri="{FF2B5EF4-FFF2-40B4-BE49-F238E27FC236}">
                  <a16:creationId xmlns:a16="http://schemas.microsoft.com/office/drawing/2014/main" id="{98B8E67D-71E7-73E4-CE2E-772CACED14A4}"/>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4;p27">
              <a:extLst>
                <a:ext uri="{FF2B5EF4-FFF2-40B4-BE49-F238E27FC236}">
                  <a16:creationId xmlns:a16="http://schemas.microsoft.com/office/drawing/2014/main" id="{C0E3713C-8BCE-F207-A420-19D5EBA17B37}"/>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5;p27">
              <a:extLst>
                <a:ext uri="{FF2B5EF4-FFF2-40B4-BE49-F238E27FC236}">
                  <a16:creationId xmlns:a16="http://schemas.microsoft.com/office/drawing/2014/main" id="{57254F13-89D3-2FEC-9CAE-0D306D3CC290}"/>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6;p27">
              <a:extLst>
                <a:ext uri="{FF2B5EF4-FFF2-40B4-BE49-F238E27FC236}">
                  <a16:creationId xmlns:a16="http://schemas.microsoft.com/office/drawing/2014/main" id="{3486F999-E797-50CC-D59E-338944C8A01A}"/>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7;p27">
              <a:extLst>
                <a:ext uri="{FF2B5EF4-FFF2-40B4-BE49-F238E27FC236}">
                  <a16:creationId xmlns:a16="http://schemas.microsoft.com/office/drawing/2014/main" id="{30D2C847-2B38-6B66-83CC-7DAB3749FBC3}"/>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8;p27">
              <a:extLst>
                <a:ext uri="{FF2B5EF4-FFF2-40B4-BE49-F238E27FC236}">
                  <a16:creationId xmlns:a16="http://schemas.microsoft.com/office/drawing/2014/main" id="{E86B1024-34F8-3850-B355-78F088A16F06}"/>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p27">
              <a:extLst>
                <a:ext uri="{FF2B5EF4-FFF2-40B4-BE49-F238E27FC236}">
                  <a16:creationId xmlns:a16="http://schemas.microsoft.com/office/drawing/2014/main" id="{29127ADD-94BC-A945-6D77-899861EB848E}"/>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0;p27">
              <a:extLst>
                <a:ext uri="{FF2B5EF4-FFF2-40B4-BE49-F238E27FC236}">
                  <a16:creationId xmlns:a16="http://schemas.microsoft.com/office/drawing/2014/main" id="{1584F17E-E064-BA52-9098-707DA4409ECE}"/>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1;p27">
              <a:extLst>
                <a:ext uri="{FF2B5EF4-FFF2-40B4-BE49-F238E27FC236}">
                  <a16:creationId xmlns:a16="http://schemas.microsoft.com/office/drawing/2014/main" id="{A062116D-4BF6-3B89-9E5E-9D0E64C7EC20}"/>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242;p27">
            <a:extLst>
              <a:ext uri="{FF2B5EF4-FFF2-40B4-BE49-F238E27FC236}">
                <a16:creationId xmlns:a16="http://schemas.microsoft.com/office/drawing/2014/main" id="{1952619D-1205-612F-0B5E-846E5ADDA5B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54" name="Google Shape;244;p27">
            <a:extLst>
              <a:ext uri="{FF2B5EF4-FFF2-40B4-BE49-F238E27FC236}">
                <a16:creationId xmlns:a16="http://schemas.microsoft.com/office/drawing/2014/main" id="{ECF7E91D-7F1B-5871-70F8-B4A035F02F3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55" name="Google Shape;248;p27">
            <a:extLst>
              <a:ext uri="{FF2B5EF4-FFF2-40B4-BE49-F238E27FC236}">
                <a16:creationId xmlns:a16="http://schemas.microsoft.com/office/drawing/2014/main" id="{8CB92FDB-FA4A-5D3F-6162-C6B8F2D6AA00}"/>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56" name="Google Shape;249;p27">
            <a:extLst>
              <a:ext uri="{FF2B5EF4-FFF2-40B4-BE49-F238E27FC236}">
                <a16:creationId xmlns:a16="http://schemas.microsoft.com/office/drawing/2014/main" id="{4B6D542F-923E-C42E-8EFF-2134B39E4048}"/>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EDC9C336-81B0-9692-B693-CA04ADB92053}"/>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58" name="Google Shape;244;p27">
            <a:extLst>
              <a:ext uri="{FF2B5EF4-FFF2-40B4-BE49-F238E27FC236}">
                <a16:creationId xmlns:a16="http://schemas.microsoft.com/office/drawing/2014/main" id="{0A3E1D58-9B17-17D4-A1C8-3A40FE037534}"/>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661690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7" name="TextBox 6">
            <a:extLst>
              <a:ext uri="{FF2B5EF4-FFF2-40B4-BE49-F238E27FC236}">
                <a16:creationId xmlns:a16="http://schemas.microsoft.com/office/drawing/2014/main" id="{C56E918B-77A4-6955-CB92-660362D7A430}"/>
              </a:ext>
            </a:extLst>
          </p:cNvPr>
          <p:cNvSpPr txBox="1"/>
          <p:nvPr/>
        </p:nvSpPr>
        <p:spPr>
          <a:xfrm>
            <a:off x="1587793" y="2113352"/>
            <a:ext cx="5543505" cy="2000548"/>
          </a:xfrm>
          <a:prstGeom prst="rect">
            <a:avLst/>
          </a:prstGeom>
          <a:noFill/>
        </p:spPr>
        <p:txBody>
          <a:bodyPr wrap="none" lIns="91440" tIns="45720" rIns="91440" bIns="45720" rtlCol="0" anchor="t">
            <a:spAutoFit/>
          </a:bodyPr>
          <a:lstStyle/>
          <a:p>
            <a:pPr algn="ctr"/>
            <a:r>
              <a:rPr lang="en-US" sz="3200" dirty="0"/>
              <a:t>Posit cloud set-up</a:t>
            </a:r>
          </a:p>
          <a:p>
            <a:pPr algn="ctr"/>
            <a:endParaRPr lang="en-US" sz="3200" dirty="0"/>
          </a:p>
          <a:p>
            <a:pPr marL="457200" indent="-457200" algn="ctr">
              <a:buFont typeface="Arial,Sans-Serif"/>
              <a:buChar char="•"/>
            </a:pPr>
            <a:r>
              <a:rPr lang="en-US" sz="1200" dirty="0"/>
              <a:t>Work along (if you haven't activated RStudio)</a:t>
            </a:r>
          </a:p>
          <a:p>
            <a:pPr marL="457200" indent="-457200" algn="ctr">
              <a:buFont typeface="Arial,Sans-Serif"/>
              <a:buChar char="•"/>
            </a:pPr>
            <a:endParaRPr lang="en-US" sz="1200" dirty="0"/>
          </a:p>
          <a:p>
            <a:pPr marL="457200" indent="-457200" algn="ctr">
              <a:buFont typeface="Arial,Sans-Serif"/>
              <a:buChar char="•"/>
            </a:pPr>
            <a:r>
              <a:rPr lang="en-US" sz="1200" dirty="0"/>
              <a:t>Remember to use your stickers to indicate your progress/you need help </a:t>
            </a:r>
            <a:endParaRPr lang="en-CA" sz="1200" dirty="0"/>
          </a:p>
          <a:p>
            <a:pPr algn="ctr"/>
            <a:endParaRPr lang="en-US" sz="1200" dirty="0"/>
          </a:p>
          <a:p>
            <a:pPr algn="ctr"/>
            <a:endParaRPr lang="en-CA" sz="1200" dirty="0"/>
          </a:p>
        </p:txBody>
      </p:sp>
    </p:spTree>
    <p:extLst>
      <p:ext uri="{BB962C8B-B14F-4D97-AF65-F5344CB8AC3E}">
        <p14:creationId xmlns:p14="http://schemas.microsoft.com/office/powerpoint/2010/main" val="360266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ctrTitle"/>
          </p:nvPr>
        </p:nvSpPr>
        <p:spPr>
          <a:xfrm>
            <a:off x="6752492" y="807791"/>
            <a:ext cx="1984551" cy="321300"/>
          </a:xfrm>
        </p:spPr>
        <p:txBody>
          <a:bodyPr/>
          <a:lstStyle/>
          <a:p>
            <a:pPr>
              <a:lnSpc>
                <a:spcPct val="100000"/>
              </a:lnSpc>
              <a:defRPr/>
            </a:pPr>
            <a:r>
              <a:rPr lang="en-US" dirty="0">
                <a:latin typeface="Abel"/>
              </a:rPr>
              <a:t>Welcome email</a:t>
            </a:r>
            <a:endParaRPr lang="en-US" dirty="0"/>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2" name="TextBox 1">
            <a:extLst>
              <a:ext uri="{FF2B5EF4-FFF2-40B4-BE49-F238E27FC236}">
                <a16:creationId xmlns:a16="http://schemas.microsoft.com/office/drawing/2014/main" id="{7B04CBAC-ADB8-53FF-5CCA-142EF93D2158}"/>
              </a:ext>
            </a:extLst>
          </p:cNvPr>
          <p:cNvSpPr txBox="1"/>
          <p:nvPr/>
        </p:nvSpPr>
        <p:spPr>
          <a:xfrm>
            <a:off x="444500" y="1227666"/>
            <a:ext cx="47011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should have received a welcome email </a:t>
            </a:r>
          </a:p>
        </p:txBody>
      </p:sp>
      <p:pic>
        <p:nvPicPr>
          <p:cNvPr id="4" name="Picture 4" descr="Graphical user interface, text, application&#10;&#10;Description automatically generated">
            <a:extLst>
              <a:ext uri="{FF2B5EF4-FFF2-40B4-BE49-F238E27FC236}">
                <a16:creationId xmlns:a16="http://schemas.microsoft.com/office/drawing/2014/main" id="{89A92D02-B109-4B26-EF3B-C5B6627EC147}"/>
              </a:ext>
            </a:extLst>
          </p:cNvPr>
          <p:cNvPicPr>
            <a:picLocks noChangeAspect="1"/>
          </p:cNvPicPr>
          <p:nvPr/>
        </p:nvPicPr>
        <p:blipFill>
          <a:blip r:embed="rId6"/>
          <a:stretch>
            <a:fillRect/>
          </a:stretch>
        </p:blipFill>
        <p:spPr>
          <a:xfrm>
            <a:off x="448734" y="1680517"/>
            <a:ext cx="2743200" cy="3031299"/>
          </a:xfrm>
          <a:prstGeom prst="rect">
            <a:avLst/>
          </a:prstGeom>
        </p:spPr>
      </p:pic>
      <p:sp>
        <p:nvSpPr>
          <p:cNvPr id="6" name="Arrow: Right 5">
            <a:extLst>
              <a:ext uri="{FF2B5EF4-FFF2-40B4-BE49-F238E27FC236}">
                <a16:creationId xmlns:a16="http://schemas.microsoft.com/office/drawing/2014/main" id="{37DB607F-F691-26D5-2056-418E5187D91D}"/>
              </a:ext>
            </a:extLst>
          </p:cNvPr>
          <p:cNvSpPr/>
          <p:nvPr/>
        </p:nvSpPr>
        <p:spPr>
          <a:xfrm>
            <a:off x="3280833" y="2497667"/>
            <a:ext cx="1608666" cy="984249"/>
          </a:xfrm>
          <a:prstGeom prst="rightArrow">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a:rPr>
              <a:t>Workshop GitHub page</a:t>
            </a:r>
          </a:p>
        </p:txBody>
      </p:sp>
      <p:sp>
        <p:nvSpPr>
          <p:cNvPr id="7" name="Oval 6">
            <a:extLst>
              <a:ext uri="{FF2B5EF4-FFF2-40B4-BE49-F238E27FC236}">
                <a16:creationId xmlns:a16="http://schemas.microsoft.com/office/drawing/2014/main" id="{D271E9FF-EB22-66D0-0C8F-30AB00972E40}"/>
              </a:ext>
            </a:extLst>
          </p:cNvPr>
          <p:cNvSpPr/>
          <p:nvPr/>
        </p:nvSpPr>
        <p:spPr>
          <a:xfrm>
            <a:off x="518583" y="3947583"/>
            <a:ext cx="444500" cy="1905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F0E0A5EF-EB2C-C870-E618-FF3247D7BC6A}"/>
              </a:ext>
            </a:extLst>
          </p:cNvPr>
          <p:cNvSpPr/>
          <p:nvPr/>
        </p:nvSpPr>
        <p:spPr>
          <a:xfrm>
            <a:off x="5471584" y="1206499"/>
            <a:ext cx="3185581" cy="656166"/>
          </a:xfrm>
          <a:prstGeom prst="wedgeRoundRectCallou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Arial"/>
              </a:rPr>
              <a:t>Instructions on how to download workshop materials and setup the free Posit Cloud account</a:t>
            </a:r>
          </a:p>
        </p:txBody>
      </p:sp>
      <p:pic>
        <p:nvPicPr>
          <p:cNvPr id="10" name="Picture 10" descr="Graphical user interface, text, application, email&#10;&#10;Description automatically generated">
            <a:extLst>
              <a:ext uri="{FF2B5EF4-FFF2-40B4-BE49-F238E27FC236}">
                <a16:creationId xmlns:a16="http://schemas.microsoft.com/office/drawing/2014/main" id="{A1FC1900-2780-2F1C-3BCE-A79A88B7C869}"/>
              </a:ext>
            </a:extLst>
          </p:cNvPr>
          <p:cNvPicPr>
            <a:picLocks noChangeAspect="1"/>
          </p:cNvPicPr>
          <p:nvPr/>
        </p:nvPicPr>
        <p:blipFill>
          <a:blip r:embed="rId7"/>
          <a:stretch>
            <a:fillRect/>
          </a:stretch>
        </p:blipFill>
        <p:spPr>
          <a:xfrm>
            <a:off x="4893734" y="2346655"/>
            <a:ext cx="3801532" cy="2069439"/>
          </a:xfrm>
          <a:prstGeom prst="rect">
            <a:avLst/>
          </a:prstGeom>
        </p:spPr>
      </p:pic>
    </p:spTree>
    <p:extLst>
      <p:ext uri="{BB962C8B-B14F-4D97-AF65-F5344CB8AC3E}">
        <p14:creationId xmlns:p14="http://schemas.microsoft.com/office/powerpoint/2010/main" val="171704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5" name="Title 4">
            <a:extLst>
              <a:ext uri="{FF2B5EF4-FFF2-40B4-BE49-F238E27FC236}">
                <a16:creationId xmlns:a16="http://schemas.microsoft.com/office/drawing/2014/main" id="{36E208B2-2939-BA73-31EC-12FA0641F0BF}"/>
              </a:ext>
            </a:extLst>
          </p:cNvPr>
          <p:cNvSpPr>
            <a:spLocks noGrp="1"/>
          </p:cNvSpPr>
          <p:nvPr>
            <p:ph type="ctrTitle"/>
          </p:nvPr>
        </p:nvSpPr>
        <p:spPr>
          <a:xfrm>
            <a:off x="4296060" y="807791"/>
            <a:ext cx="4440983" cy="331883"/>
          </a:xfrm>
        </p:spPr>
        <p:txBody>
          <a:bodyPr/>
          <a:lstStyle/>
          <a:p>
            <a:r>
              <a:rPr lang="en-US" dirty="0"/>
              <a:t>Downloading workshop materials</a:t>
            </a:r>
          </a:p>
        </p:txBody>
      </p:sp>
      <p:pic>
        <p:nvPicPr>
          <p:cNvPr id="3" name="Picture 3" descr="Graphical user interface, application, email&#10;&#10;Description automatically generated">
            <a:extLst>
              <a:ext uri="{FF2B5EF4-FFF2-40B4-BE49-F238E27FC236}">
                <a16:creationId xmlns:a16="http://schemas.microsoft.com/office/drawing/2014/main" id="{1974F54C-3F1D-630F-5A47-D2F68F1B1E76}"/>
              </a:ext>
            </a:extLst>
          </p:cNvPr>
          <p:cNvPicPr>
            <a:picLocks noChangeAspect="1"/>
          </p:cNvPicPr>
          <p:nvPr/>
        </p:nvPicPr>
        <p:blipFill>
          <a:blip r:embed="rId6"/>
          <a:stretch>
            <a:fillRect/>
          </a:stretch>
        </p:blipFill>
        <p:spPr>
          <a:xfrm>
            <a:off x="1020234" y="1231098"/>
            <a:ext cx="6881282" cy="3538555"/>
          </a:xfrm>
          <a:prstGeom prst="rect">
            <a:avLst/>
          </a:prstGeom>
        </p:spPr>
      </p:pic>
    </p:spTree>
    <p:extLst>
      <p:ext uri="{BB962C8B-B14F-4D97-AF65-F5344CB8AC3E}">
        <p14:creationId xmlns:p14="http://schemas.microsoft.com/office/powerpoint/2010/main" val="25038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37" name="Title 36">
            <a:extLst>
              <a:ext uri="{FF2B5EF4-FFF2-40B4-BE49-F238E27FC236}">
                <a16:creationId xmlns:a16="http://schemas.microsoft.com/office/drawing/2014/main" id="{07B6AAA8-5745-19D5-4E8F-54ACFF8149A7}"/>
              </a:ext>
            </a:extLst>
          </p:cNvPr>
          <p:cNvSpPr>
            <a:spLocks noGrp="1"/>
          </p:cNvSpPr>
          <p:nvPr>
            <p:ph type="ctrTitle"/>
          </p:nvPr>
        </p:nvSpPr>
        <p:spPr>
          <a:xfrm>
            <a:off x="4656993" y="807791"/>
            <a:ext cx="4080050" cy="300134"/>
          </a:xfrm>
        </p:spPr>
        <p:txBody>
          <a:bodyPr/>
          <a:lstStyle/>
          <a:p>
            <a:pPr algn="l">
              <a:lnSpc>
                <a:spcPct val="100000"/>
              </a:lnSpc>
              <a:defRPr/>
            </a:pPr>
            <a:r>
              <a:rPr lang="en-US" dirty="0">
                <a:latin typeface="Abel"/>
              </a:rPr>
              <a:t>Posit cloud set-up --&gt; Invitation email</a:t>
            </a:r>
            <a:endParaRPr lang="en-US" dirty="0"/>
          </a:p>
        </p:txBody>
      </p:sp>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pic>
        <p:nvPicPr>
          <p:cNvPr id="2" name="Picture 2" descr="A screenshot of a computer&#10;&#10;Description automatically generated">
            <a:extLst>
              <a:ext uri="{FF2B5EF4-FFF2-40B4-BE49-F238E27FC236}">
                <a16:creationId xmlns:a16="http://schemas.microsoft.com/office/drawing/2014/main" id="{9128079E-D137-081C-6BF3-360C1E89CE32}"/>
              </a:ext>
            </a:extLst>
          </p:cNvPr>
          <p:cNvPicPr>
            <a:picLocks noChangeAspect="1"/>
          </p:cNvPicPr>
          <p:nvPr/>
        </p:nvPicPr>
        <p:blipFill>
          <a:blip r:embed="rId6"/>
          <a:stretch>
            <a:fillRect/>
          </a:stretch>
        </p:blipFill>
        <p:spPr>
          <a:xfrm>
            <a:off x="512235" y="1837884"/>
            <a:ext cx="5526615" cy="1943981"/>
          </a:xfrm>
          <a:prstGeom prst="rect">
            <a:avLst/>
          </a:prstGeom>
        </p:spPr>
      </p:pic>
      <p:sp>
        <p:nvSpPr>
          <p:cNvPr id="3" name="Arrow: Left 2">
            <a:extLst>
              <a:ext uri="{FF2B5EF4-FFF2-40B4-BE49-F238E27FC236}">
                <a16:creationId xmlns:a16="http://schemas.microsoft.com/office/drawing/2014/main" id="{BE987348-6AF8-F28C-9733-BFD5D202167E}"/>
              </a:ext>
            </a:extLst>
          </p:cNvPr>
          <p:cNvSpPr/>
          <p:nvPr/>
        </p:nvSpPr>
        <p:spPr>
          <a:xfrm rot="-1680000">
            <a:off x="5889450" y="2560175"/>
            <a:ext cx="1428749" cy="486833"/>
          </a:xfrm>
          <a:prstGeom prst="leftArrow">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a:rPr>
              <a:t>Click </a:t>
            </a:r>
            <a:endParaRPr lang="en-US" dirty="0">
              <a:solidFill>
                <a:schemeClr val="bg1"/>
              </a:solidFill>
            </a:endParaRPr>
          </a:p>
        </p:txBody>
      </p:sp>
      <p:sp>
        <p:nvSpPr>
          <p:cNvPr id="5" name="TextBox 4">
            <a:extLst>
              <a:ext uri="{FF2B5EF4-FFF2-40B4-BE49-F238E27FC236}">
                <a16:creationId xmlns:a16="http://schemas.microsoft.com/office/drawing/2014/main" id="{A88AE632-8465-8763-7744-E12E0133E15E}"/>
              </a:ext>
            </a:extLst>
          </p:cNvPr>
          <p:cNvSpPr txBox="1"/>
          <p:nvPr/>
        </p:nvSpPr>
        <p:spPr>
          <a:xfrm>
            <a:off x="1468660" y="1282622"/>
            <a:ext cx="2199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Email inviting you into the workshop space</a:t>
            </a:r>
          </a:p>
        </p:txBody>
      </p:sp>
    </p:spTree>
    <p:extLst>
      <p:ext uri="{BB962C8B-B14F-4D97-AF65-F5344CB8AC3E}">
        <p14:creationId xmlns:p14="http://schemas.microsoft.com/office/powerpoint/2010/main" val="256379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60" name="Google Shape;224;p27">
            <a:extLst>
              <a:ext uri="{FF2B5EF4-FFF2-40B4-BE49-F238E27FC236}">
                <a16:creationId xmlns:a16="http://schemas.microsoft.com/office/drawing/2014/main" id="{228F923F-6D72-4B8E-D264-89D44FA6FB5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p27">
            <a:extLst>
              <a:ext uri="{FF2B5EF4-FFF2-40B4-BE49-F238E27FC236}">
                <a16:creationId xmlns:a16="http://schemas.microsoft.com/office/drawing/2014/main" id="{67CFCE24-9D54-807E-1EAF-45991FB70D9B}"/>
              </a:ext>
            </a:extLst>
          </p:cNvPr>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hlinkClick r:id="rId3"/>
            <a:extLst>
              <a:ext uri="{FF2B5EF4-FFF2-40B4-BE49-F238E27FC236}">
                <a16:creationId xmlns:a16="http://schemas.microsoft.com/office/drawing/2014/main" id="{A9E882A6-3E47-EE93-9BDF-57ECA97418EF}"/>
              </a:ext>
            </a:extLst>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hlinkClick r:id="rId4"/>
            <a:extLst>
              <a:ext uri="{FF2B5EF4-FFF2-40B4-BE49-F238E27FC236}">
                <a16:creationId xmlns:a16="http://schemas.microsoft.com/office/drawing/2014/main" id="{602B6E19-F332-7A22-C036-02656B720D43}"/>
              </a:ext>
            </a:extLst>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8;p27">
            <a:hlinkClick r:id="" action="ppaction://noaction"/>
            <a:extLst>
              <a:ext uri="{FF2B5EF4-FFF2-40B4-BE49-F238E27FC236}">
                <a16:creationId xmlns:a16="http://schemas.microsoft.com/office/drawing/2014/main" id="{2B379466-40B5-3BEB-5851-CF40EDA2C8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p27">
            <a:hlinkClick r:id="" action="ppaction://noaction"/>
            <a:extLst>
              <a:ext uri="{FF2B5EF4-FFF2-40B4-BE49-F238E27FC236}">
                <a16:creationId xmlns:a16="http://schemas.microsoft.com/office/drawing/2014/main" id="{718C8431-C877-DC9B-F3D2-6B2866EAFE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0;p27">
            <a:hlinkClick r:id="" action="ppaction://noaction"/>
            <a:extLst>
              <a:ext uri="{FF2B5EF4-FFF2-40B4-BE49-F238E27FC236}">
                <a16:creationId xmlns:a16="http://schemas.microsoft.com/office/drawing/2014/main" id="{B205705B-8259-6CFE-BAC5-BC3C6501B1B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1;p27">
            <a:hlinkClick r:id="rId5"/>
            <a:extLst>
              <a:ext uri="{FF2B5EF4-FFF2-40B4-BE49-F238E27FC236}">
                <a16:creationId xmlns:a16="http://schemas.microsoft.com/office/drawing/2014/main" id="{C24729D7-89F0-2600-F04A-BAA03F3967C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232;p27">
            <a:extLst>
              <a:ext uri="{FF2B5EF4-FFF2-40B4-BE49-F238E27FC236}">
                <a16:creationId xmlns:a16="http://schemas.microsoft.com/office/drawing/2014/main" id="{6519713C-BB6B-0569-FC7D-EB942425F837}"/>
              </a:ext>
            </a:extLst>
          </p:cNvPr>
          <p:cNvGrpSpPr/>
          <p:nvPr/>
        </p:nvGrpSpPr>
        <p:grpSpPr>
          <a:xfrm>
            <a:off x="238515" y="90242"/>
            <a:ext cx="216784" cy="199039"/>
            <a:chOff x="285677" y="4429254"/>
            <a:chExt cx="216784" cy="199039"/>
          </a:xfrm>
        </p:grpSpPr>
        <p:sp>
          <p:nvSpPr>
            <p:cNvPr id="69" name="Google Shape;233;p27">
              <a:extLst>
                <a:ext uri="{FF2B5EF4-FFF2-40B4-BE49-F238E27FC236}">
                  <a16:creationId xmlns:a16="http://schemas.microsoft.com/office/drawing/2014/main" id="{0C82D8D6-C0D4-F649-69ED-093583E6C48C}"/>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p27">
              <a:extLst>
                <a:ext uri="{FF2B5EF4-FFF2-40B4-BE49-F238E27FC236}">
                  <a16:creationId xmlns:a16="http://schemas.microsoft.com/office/drawing/2014/main" id="{3061A19E-C358-2C4D-EE25-DD61BC21A5DA}"/>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5;p27">
              <a:extLst>
                <a:ext uri="{FF2B5EF4-FFF2-40B4-BE49-F238E27FC236}">
                  <a16:creationId xmlns:a16="http://schemas.microsoft.com/office/drawing/2014/main" id="{D82CE2FD-FF36-BD2C-F220-4E67A3B22924}"/>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6;p27">
              <a:extLst>
                <a:ext uri="{FF2B5EF4-FFF2-40B4-BE49-F238E27FC236}">
                  <a16:creationId xmlns:a16="http://schemas.microsoft.com/office/drawing/2014/main" id="{5F106689-3743-E557-EED8-C41E01986EB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7;p27">
              <a:extLst>
                <a:ext uri="{FF2B5EF4-FFF2-40B4-BE49-F238E27FC236}">
                  <a16:creationId xmlns:a16="http://schemas.microsoft.com/office/drawing/2014/main" id="{CBAAB30E-77B5-3521-1C5B-DF18ADE62EEC}"/>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p27">
              <a:extLst>
                <a:ext uri="{FF2B5EF4-FFF2-40B4-BE49-F238E27FC236}">
                  <a16:creationId xmlns:a16="http://schemas.microsoft.com/office/drawing/2014/main" id="{6C7E01D2-9B15-2ACC-36D3-1EA93D592522}"/>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p27">
              <a:extLst>
                <a:ext uri="{FF2B5EF4-FFF2-40B4-BE49-F238E27FC236}">
                  <a16:creationId xmlns:a16="http://schemas.microsoft.com/office/drawing/2014/main" id="{E50D0549-3BAF-E2CD-48AB-F3F25E2184A4}"/>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p27">
              <a:extLst>
                <a:ext uri="{FF2B5EF4-FFF2-40B4-BE49-F238E27FC236}">
                  <a16:creationId xmlns:a16="http://schemas.microsoft.com/office/drawing/2014/main" id="{5EE4749F-8877-E377-1755-57D15DD86332}"/>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p27">
              <a:extLst>
                <a:ext uri="{FF2B5EF4-FFF2-40B4-BE49-F238E27FC236}">
                  <a16:creationId xmlns:a16="http://schemas.microsoft.com/office/drawing/2014/main" id="{AFA78238-2424-D89E-A340-B5D1A40AFE52}"/>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42;p27">
            <a:extLst>
              <a:ext uri="{FF2B5EF4-FFF2-40B4-BE49-F238E27FC236}">
                <a16:creationId xmlns:a16="http://schemas.microsoft.com/office/drawing/2014/main" id="{CB9A2FB8-2F0C-5868-85D1-1159F6A9D4C2}"/>
              </a:ext>
            </a:extLst>
          </p:cNvPr>
          <p:cNvSpPr txBox="1"/>
          <p:nvPr/>
        </p:nvSpPr>
        <p:spPr>
          <a:xfrm>
            <a:off x="807284" y="101939"/>
            <a:ext cx="1179659" cy="198900"/>
          </a:xfrm>
          <a:prstGeom prst="rect">
            <a:avLst/>
          </a:prstGeom>
          <a:noFill/>
          <a:ln>
            <a:noFill/>
          </a:ln>
        </p:spPr>
        <p:txBody>
          <a:bodyPr spcFirstLastPara="1" wrap="square" lIns="91425" tIns="182875" rIns="91425" bIns="0" anchor="ctr" anchorCtr="0">
            <a:noAutofit/>
          </a:bodyPr>
          <a:lstStyle/>
          <a:p>
            <a:pPr marR="45720" algn="ctr">
              <a:spcAft>
                <a:spcPts val="1600"/>
              </a:spcAft>
            </a:pPr>
            <a:r>
              <a:rPr lang="en-CA" sz="1200" dirty="0">
                <a:solidFill>
                  <a:schemeClr val="dk1"/>
                </a:solidFill>
                <a:latin typeface="Abel"/>
                <a:ea typeface="Abel"/>
                <a:cs typeface="Abel"/>
                <a:sym typeface="Abel"/>
              </a:rPr>
              <a:t>Welcome Back!</a:t>
            </a:r>
          </a:p>
        </p:txBody>
      </p:sp>
      <p:sp>
        <p:nvSpPr>
          <p:cNvPr id="79" name="Google Shape;244;p27">
            <a:extLst>
              <a:ext uri="{FF2B5EF4-FFF2-40B4-BE49-F238E27FC236}">
                <a16:creationId xmlns:a16="http://schemas.microsoft.com/office/drawing/2014/main" id="{D01EC4D5-5D6F-E621-47AF-5F87B285799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2</a:t>
            </a:r>
            <a:endParaRPr sz="1200" dirty="0">
              <a:solidFill>
                <a:schemeClr val="dk1"/>
              </a:solidFill>
              <a:latin typeface="Abel"/>
              <a:ea typeface="Abel"/>
              <a:cs typeface="Abel"/>
              <a:sym typeface="Abel"/>
            </a:endParaRPr>
          </a:p>
        </p:txBody>
      </p:sp>
      <p:sp>
        <p:nvSpPr>
          <p:cNvPr id="80" name="Google Shape;248;p27">
            <a:extLst>
              <a:ext uri="{FF2B5EF4-FFF2-40B4-BE49-F238E27FC236}">
                <a16:creationId xmlns:a16="http://schemas.microsoft.com/office/drawing/2014/main" id="{60D65265-5A24-8A3A-827B-AD184AFB7B93}"/>
              </a:ext>
            </a:extLst>
          </p:cNvPr>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3</a:t>
            </a:r>
            <a:endParaRPr sz="1200" dirty="0">
              <a:solidFill>
                <a:schemeClr val="dk1"/>
              </a:solidFill>
              <a:latin typeface="Abel"/>
              <a:ea typeface="Abel"/>
              <a:cs typeface="Abel"/>
              <a:sym typeface="Abel"/>
            </a:endParaRPr>
          </a:p>
        </p:txBody>
      </p:sp>
      <p:sp>
        <p:nvSpPr>
          <p:cNvPr id="81" name="Google Shape;249;p27">
            <a:extLst>
              <a:ext uri="{FF2B5EF4-FFF2-40B4-BE49-F238E27FC236}">
                <a16:creationId xmlns:a16="http://schemas.microsoft.com/office/drawing/2014/main" id="{F9A2C545-23AF-E137-9948-3062D4ECD370}"/>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Session 4</a:t>
            </a:r>
            <a:endParaRPr sz="1200" dirty="0">
              <a:solidFill>
                <a:schemeClr val="dk1"/>
              </a:solidFill>
              <a:latin typeface="Abel"/>
              <a:ea typeface="Abel"/>
              <a:cs typeface="Abel"/>
              <a:sym typeface="Abel"/>
            </a:endParaRPr>
          </a:p>
        </p:txBody>
      </p:sp>
      <p:sp>
        <p:nvSpPr>
          <p:cNvPr id="82" name="Google Shape;250;p27">
            <a:extLst>
              <a:ext uri="{FF2B5EF4-FFF2-40B4-BE49-F238E27FC236}">
                <a16:creationId xmlns:a16="http://schemas.microsoft.com/office/drawing/2014/main" id="{208D1BE7-EE1D-D88E-D57C-71D15B4E3684}"/>
              </a:ext>
            </a:extLst>
          </p:cNvPr>
          <p:cNvSpPr txBox="1"/>
          <p:nvPr/>
        </p:nvSpPr>
        <p:spPr>
          <a:xfrm>
            <a:off x="7855889" y="90250"/>
            <a:ext cx="114498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Wrap-up!</a:t>
            </a:r>
            <a:endParaRPr lang="en-CA" sz="1200" dirty="0">
              <a:solidFill>
                <a:schemeClr val="dk1"/>
              </a:solidFill>
              <a:latin typeface="Abel"/>
              <a:ea typeface="Abel"/>
              <a:cs typeface="Abel"/>
              <a:sym typeface="Abel"/>
            </a:endParaRPr>
          </a:p>
        </p:txBody>
      </p:sp>
      <p:sp>
        <p:nvSpPr>
          <p:cNvPr id="83" name="Google Shape;244;p27">
            <a:extLst>
              <a:ext uri="{FF2B5EF4-FFF2-40B4-BE49-F238E27FC236}">
                <a16:creationId xmlns:a16="http://schemas.microsoft.com/office/drawing/2014/main" id="{DEFB0EB3-A1D2-A82E-9B85-5717D8A99D15}"/>
              </a:ext>
            </a:extLst>
          </p:cNvPr>
          <p:cNvSpPr txBox="1"/>
          <p:nvPr/>
        </p:nvSpPr>
        <p:spPr>
          <a:xfrm>
            <a:off x="2360524" y="93724"/>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Session 1</a:t>
            </a:r>
            <a:endParaRPr sz="1200" dirty="0">
              <a:solidFill>
                <a:schemeClr val="dk1"/>
              </a:solidFill>
              <a:latin typeface="Abel"/>
              <a:ea typeface="Abel"/>
              <a:cs typeface="Abel"/>
              <a:sym typeface="Abel"/>
            </a:endParaRPr>
          </a:p>
        </p:txBody>
      </p:sp>
      <p:sp>
        <p:nvSpPr>
          <p:cNvPr id="5" name="Title 4">
            <a:extLst>
              <a:ext uri="{FF2B5EF4-FFF2-40B4-BE49-F238E27FC236}">
                <a16:creationId xmlns:a16="http://schemas.microsoft.com/office/drawing/2014/main" id="{36E208B2-2939-BA73-31EC-12FA0641F0BF}"/>
              </a:ext>
            </a:extLst>
          </p:cNvPr>
          <p:cNvSpPr>
            <a:spLocks noGrp="1"/>
          </p:cNvSpPr>
          <p:nvPr>
            <p:ph type="ctrTitle"/>
          </p:nvPr>
        </p:nvSpPr>
        <p:spPr/>
        <p:txBody>
          <a:bodyPr/>
          <a:lstStyle/>
          <a:p>
            <a:r>
              <a:rPr lang="en-US" dirty="0"/>
              <a:t>Log In or Sign Up</a:t>
            </a:r>
          </a:p>
        </p:txBody>
      </p:sp>
      <p:pic>
        <p:nvPicPr>
          <p:cNvPr id="3" name="Picture 5" descr="Graphical user interface, application, Teams&#10;&#10;Description automatically generated">
            <a:extLst>
              <a:ext uri="{FF2B5EF4-FFF2-40B4-BE49-F238E27FC236}">
                <a16:creationId xmlns:a16="http://schemas.microsoft.com/office/drawing/2014/main" id="{B4FEB3E7-56B3-EB5F-FDFD-111C9AA39AE2}"/>
              </a:ext>
            </a:extLst>
          </p:cNvPr>
          <p:cNvPicPr>
            <a:picLocks noChangeAspect="1"/>
          </p:cNvPicPr>
          <p:nvPr/>
        </p:nvPicPr>
        <p:blipFill>
          <a:blip r:embed="rId6"/>
          <a:stretch>
            <a:fillRect/>
          </a:stretch>
        </p:blipFill>
        <p:spPr>
          <a:xfrm>
            <a:off x="353485" y="1219443"/>
            <a:ext cx="2970421" cy="3409490"/>
          </a:xfrm>
          <a:prstGeom prst="rect">
            <a:avLst/>
          </a:prstGeom>
        </p:spPr>
      </p:pic>
      <p:pic>
        <p:nvPicPr>
          <p:cNvPr id="6" name="Picture 2" descr="Graphical user interface, text, application, email&#10;&#10;Description automatically generated">
            <a:extLst>
              <a:ext uri="{FF2B5EF4-FFF2-40B4-BE49-F238E27FC236}">
                <a16:creationId xmlns:a16="http://schemas.microsoft.com/office/drawing/2014/main" id="{B7F2487F-780E-1955-BDD5-ACD8222D1F98}"/>
              </a:ext>
            </a:extLst>
          </p:cNvPr>
          <p:cNvPicPr>
            <a:picLocks noChangeAspect="1"/>
          </p:cNvPicPr>
          <p:nvPr/>
        </p:nvPicPr>
        <p:blipFill>
          <a:blip r:embed="rId7"/>
          <a:stretch>
            <a:fillRect/>
          </a:stretch>
        </p:blipFill>
        <p:spPr>
          <a:xfrm>
            <a:off x="4533901" y="1600026"/>
            <a:ext cx="4298949" cy="2514947"/>
          </a:xfrm>
          <a:prstGeom prst="rect">
            <a:avLst/>
          </a:prstGeom>
        </p:spPr>
      </p:pic>
      <p:sp>
        <p:nvSpPr>
          <p:cNvPr id="8" name="Arrow: Left 7">
            <a:extLst>
              <a:ext uri="{FF2B5EF4-FFF2-40B4-BE49-F238E27FC236}">
                <a16:creationId xmlns:a16="http://schemas.microsoft.com/office/drawing/2014/main" id="{B4724690-679B-ABDB-5724-83753A19378C}"/>
              </a:ext>
            </a:extLst>
          </p:cNvPr>
          <p:cNvSpPr/>
          <p:nvPr/>
        </p:nvSpPr>
        <p:spPr>
          <a:xfrm rot="10800000">
            <a:off x="3381199" y="2771842"/>
            <a:ext cx="1100666" cy="486833"/>
          </a:xfrm>
          <a:prstGeom prst="leftArrow">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bg1"/>
              </a:solidFill>
              <a:cs typeface="Arial"/>
            </a:endParaRPr>
          </a:p>
        </p:txBody>
      </p:sp>
      <p:sp>
        <p:nvSpPr>
          <p:cNvPr id="2" name="Rectangle 1">
            <a:extLst>
              <a:ext uri="{FF2B5EF4-FFF2-40B4-BE49-F238E27FC236}">
                <a16:creationId xmlns:a16="http://schemas.microsoft.com/office/drawing/2014/main" id="{8BD7DAA9-A6D8-6188-618A-B97007D67EF2}"/>
              </a:ext>
            </a:extLst>
          </p:cNvPr>
          <p:cNvSpPr/>
          <p:nvPr/>
        </p:nvSpPr>
        <p:spPr>
          <a:xfrm>
            <a:off x="2541430" y="1465832"/>
            <a:ext cx="118663" cy="134194"/>
          </a:xfrm>
          <a:prstGeom prst="rect">
            <a:avLst/>
          </a:prstGeom>
          <a:solidFill>
            <a:srgbClr val="F9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0DEA009B-5896-3228-93B1-60AA4194B7E7}"/>
              </a:ext>
            </a:extLst>
          </p:cNvPr>
          <p:cNvSpPr/>
          <p:nvPr/>
        </p:nvSpPr>
        <p:spPr>
          <a:xfrm>
            <a:off x="575187" y="1600026"/>
            <a:ext cx="990088" cy="134194"/>
          </a:xfrm>
          <a:prstGeom prst="rect">
            <a:avLst/>
          </a:prstGeom>
          <a:solidFill>
            <a:srgbClr val="F9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887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E22C53EF010845BA4658203C3A3BC7" ma:contentTypeVersion="12" ma:contentTypeDescription="Create a new document." ma:contentTypeScope="" ma:versionID="d84dc394aad0ba3305c93a97c48435b2">
  <xsd:schema xmlns:xsd="http://www.w3.org/2001/XMLSchema" xmlns:xs="http://www.w3.org/2001/XMLSchema" xmlns:p="http://schemas.microsoft.com/office/2006/metadata/properties" xmlns:ns2="ce4807f4-e361-41ae-a3c1-a5760d04fa8d" xmlns:ns3="280437d4-8c0d-4173-ad6b-6b9be80d3188" targetNamespace="http://schemas.microsoft.com/office/2006/metadata/properties" ma:root="true" ma:fieldsID="3dfa001f5253141f4e764e21c7b7dab1" ns2:_="" ns3:_="">
    <xsd:import namespace="ce4807f4-e361-41ae-a3c1-a5760d04fa8d"/>
    <xsd:import namespace="280437d4-8c0d-4173-ad6b-6b9be80d31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807f4-e361-41ae-a3c1-a5760d04fa8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5dfee-d8ef-4990-afad-63267b6999ee}" ma:internalName="TaxCatchAll" ma:showField="CatchAllData" ma:web="ce4807f4-e361-41ae-a3c1-a5760d04fa8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80437d4-8c0d-4173-ad6b-6b9be80d318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b193f5f-1873-4006-86b7-95c2ee49943e"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e4807f4-e361-41ae-a3c1-a5760d04fa8d" xsi:nil="true"/>
    <lcf76f155ced4ddcb4097134ff3c332f xmlns="280437d4-8c0d-4173-ad6b-6b9be80d318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60327F-112C-4076-AE87-F9FD6864E7A1}">
  <ds:schemaRefs>
    <ds:schemaRef ds:uri="280437d4-8c0d-4173-ad6b-6b9be80d3188"/>
    <ds:schemaRef ds:uri="ce4807f4-e361-41ae-a3c1-a5760d04fa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711C4F1-2C38-40D2-93D1-238B48EB9971}">
  <ds:schemaRefs>
    <ds:schemaRef ds:uri="http://purl.org/dc/elements/1.1/"/>
    <ds:schemaRef ds:uri="http://purl.org/dc/dcmitype/"/>
    <ds:schemaRef ds:uri="http://purl.org/dc/terms/"/>
    <ds:schemaRef ds:uri="ce4807f4-e361-41ae-a3c1-a5760d04fa8d"/>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280437d4-8c0d-4173-ad6b-6b9be80d3188"/>
    <ds:schemaRef ds:uri="http://www.w3.org/XML/1998/namespace"/>
  </ds:schemaRefs>
</ds:datastoreItem>
</file>

<file path=customXml/itemProps3.xml><?xml version="1.0" encoding="utf-8"?>
<ds:datastoreItem xmlns:ds="http://schemas.openxmlformats.org/officeDocument/2006/customXml" ds:itemID="{85214CE7-BCDC-459D-836E-1AA59E50B5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{3EAAC53D-5C3D-CE45-AEE4-D5B1274535B5}tf16401369</Template>
  <TotalTime>3941</TotalTime>
  <Words>3646</Words>
  <Application>Microsoft Macintosh PowerPoint</Application>
  <PresentationFormat>On-screen Show (16:9)</PresentationFormat>
  <Paragraphs>636</Paragraphs>
  <Slides>46</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Abel</vt:lpstr>
      <vt:lpstr>Arial</vt:lpstr>
      <vt:lpstr>Arial,Sans-Serif</vt:lpstr>
      <vt:lpstr>Bahiana</vt:lpstr>
      <vt:lpstr>Calibri</vt:lpstr>
      <vt:lpstr>Candara</vt:lpstr>
      <vt:lpstr>Fira Sans Extra Condensed Medium</vt:lpstr>
      <vt:lpstr>Hepta Slab Medium</vt:lpstr>
      <vt:lpstr>Hepta Slab SemiBold</vt:lpstr>
      <vt:lpstr>Oswald SemiBold</vt:lpstr>
      <vt:lpstr>Sansita</vt:lpstr>
      <vt:lpstr>Segoe UI</vt:lpstr>
      <vt:lpstr>Verdana</vt:lpstr>
      <vt:lpstr>Wingdings</vt:lpstr>
      <vt:lpstr>OS Weekly planner for teachers by Slidesgo</vt:lpstr>
      <vt:lpstr>Workshop Series: Reusable Research Data Made Shiny</vt:lpstr>
      <vt:lpstr>Quick Posit Cloud Recap  (RStudio Cloud)</vt:lpstr>
      <vt:lpstr>Posit Cloud Recap</vt:lpstr>
      <vt:lpstr>Posit Cloud Recap</vt:lpstr>
      <vt:lpstr>PowerPoint Presentation</vt:lpstr>
      <vt:lpstr>Welcome email</vt:lpstr>
      <vt:lpstr>Downloading workshop materials</vt:lpstr>
      <vt:lpstr>Posit cloud set-up --&gt; Invitation email</vt:lpstr>
      <vt:lpstr>Log In or Sign Up</vt:lpstr>
      <vt:lpstr>D3S2_Project files preloaded</vt:lpstr>
      <vt:lpstr>Slides and R-script for that section </vt:lpstr>
      <vt:lpstr>Workspaces?</vt:lpstr>
      <vt:lpstr>Your workspaces?</vt:lpstr>
      <vt:lpstr>Your workspaces?</vt:lpstr>
      <vt:lpstr>PowerPoint Presentation</vt:lpstr>
      <vt:lpstr>Introduction to R and RStudio</vt:lpstr>
      <vt:lpstr>R Programming Language</vt:lpstr>
      <vt:lpstr>Why R Language?</vt:lpstr>
      <vt:lpstr>What is RStudio?</vt:lpstr>
      <vt:lpstr>RStudio Projects </vt:lpstr>
      <vt:lpstr>RStudio Projects</vt:lpstr>
      <vt:lpstr>RStudio Projects</vt:lpstr>
      <vt:lpstr>RStudio Projects</vt:lpstr>
      <vt:lpstr>RStudio Projects</vt:lpstr>
      <vt:lpstr>R Scripts</vt:lpstr>
      <vt:lpstr>R Scripts</vt:lpstr>
      <vt:lpstr>R Scripts</vt:lpstr>
      <vt:lpstr>R Scripts</vt:lpstr>
      <vt:lpstr>Navigating the tree of directory</vt:lpstr>
      <vt:lpstr>Variables in Programming </vt:lpstr>
      <vt:lpstr>Variables in Programming </vt:lpstr>
      <vt:lpstr>Variables in Programming</vt:lpstr>
      <vt:lpstr>Basic Data Types</vt:lpstr>
      <vt:lpstr>Programming Operators</vt:lpstr>
      <vt:lpstr>Programming Operators</vt:lpstr>
      <vt:lpstr>Programming Operators</vt:lpstr>
      <vt:lpstr>DataFrames in R</vt:lpstr>
      <vt:lpstr>DataFrames in R</vt:lpstr>
      <vt:lpstr>Basic Built-in Functions in R</vt:lpstr>
      <vt:lpstr>Basic Built-in Functions in R</vt:lpstr>
      <vt:lpstr>Calling Functions in R</vt:lpstr>
      <vt:lpstr>Calling Functions in R</vt:lpstr>
      <vt:lpstr>Commenting in R</vt:lpstr>
      <vt:lpstr>Commenting in R</vt:lpstr>
      <vt:lpstr>Some RStudio Useful Shortcuts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Series: Reusable Research Data Made Shiny</dc:title>
  <dc:creator>Marjan Asgari</dc:creator>
  <cp:lastModifiedBy>Lucas Alcantara</cp:lastModifiedBy>
  <cp:revision>9</cp:revision>
  <dcterms:modified xsi:type="dcterms:W3CDTF">2023-02-20T19:57:16Z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0x01010014E22C53EF010845BA4658203C3A3BC7</vt:lpwstr>
  </property>
  <property fmtid="{D5CDD505-2E9C-101B-9397-08002B2CF9AE}" pid="3" name="MediaServiceImageTags">
    <vt:lpwstr/>
  </property>
</Properties>
</file>